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67" r:id="rId3"/>
    <p:sldId id="269" r:id="rId4"/>
    <p:sldId id="258" r:id="rId5"/>
    <p:sldId id="270" r:id="rId6"/>
    <p:sldId id="260" r:id="rId7"/>
    <p:sldId id="261" r:id="rId8"/>
    <p:sldId id="263" r:id="rId9"/>
    <p:sldId id="271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28211A-15D8-4349-AFD6-B4E431454331}" v="2" dt="2022-04-28T16:00:23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242D834-AEC6-42FC-89FD-CF0F3BF79C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013927-C1EF-430A-8240-7F75B60E3B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0FCDF-D7DC-499B-922D-C8C5AB40F152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1B6114-E941-4281-9323-19A18F9912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4A5F0F4-8982-4636-ADFA-3E3A4196C5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5A7EC-9CF2-420C-893C-D02D59813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387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1FEFD0-422D-4D23-80DA-AA66092B8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D0EBA2-007C-4ABC-AE99-615C0D1AE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9EB3D-548F-4D96-BABF-45203324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1676F2-E5D9-4446-8702-76AC4ADA4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CA0245-968F-434A-91CF-516A680F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60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E9007-21F8-428C-B14A-C61923E47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417E8D-9870-4CA8-925E-97E0DE491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643E23-77B1-45E2-8ADE-A88371C8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ADF17A-35EE-4BDB-80C3-9837686C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5E3659-3605-4278-9107-4EA73539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88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6A33F5-2B14-4D06-A180-01ECC04B8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E1D32A-989B-4820-AE50-B0B3A36FD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3463EE-4A10-4413-95ED-638B935C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477B77-B435-47B8-A084-0890456E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686E00-1301-4A31-B885-C093AE07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613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A5572-8421-418C-9D60-6090C9DBB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B5ED7-443E-41B3-8DDB-859BDD0CD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ACAA82-47F6-4505-BC77-32F11525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F133D-F1D3-4B54-90BB-122B2502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8598F1-F7B3-4530-8E5E-21DC3C80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52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3A3C02-5D13-4428-9EE0-75A02FB95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452136-83C1-4D9C-ADE0-A82A72A10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EF5FB7-E837-45FC-95F1-711BFE86B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57A4AA-8455-415F-BC5D-F8BEAE31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96A2EB-C554-499C-BFD5-46752B05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317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8DC4B-38F8-4676-8FA0-D8903A65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51ED98-2A6C-4B57-9B81-484CF3ADF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A93013-3AD0-4524-A462-9CEDADDB6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215DF1-EDE0-4215-8AAB-676240B6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3B4EC6-A33A-4510-93AF-BE8ED9905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C5C692-B8FA-4161-B6C6-574B3EC1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247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CB65B-CD09-4DDF-920F-12E1C4E0D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4A71D9-48B3-44D0-A16B-CD1962B42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A71E72-7E18-4A31-A245-DDCD4B59C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708879-1ACC-4149-81C8-71A595D5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6E558E7-BC56-4954-9363-62107C2F2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8317EC-4145-4C19-8ABD-50792F15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EE69E99-F118-4A8C-9A35-D35A2A66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481940-D30A-45C6-A1BD-B3E055CB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60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9FBE2-C410-4C64-9C14-2BA9973B3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C030547-1125-41D7-BB41-22C39F387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B37239-3476-4830-80A8-DD2746DE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4BDD03-14D8-4BD4-BE13-F32BC3BB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624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B2E6BE-3DC5-454E-A035-93720CE6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63E889-A15D-49E5-9B5F-C003687F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789DE4-3B8C-4264-9844-28B75401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546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C50D5-EB44-4C65-B79D-04DFC478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E3A04F-9202-4E5E-AC31-5488E4E1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E39118-36CC-4D88-A6B2-318C8061C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1C19FB-5C91-4A3D-A970-05311292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B2E806-9842-493F-A025-FE54DBF3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519BD9-4B9F-4A9E-972F-02D6B564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018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13B3F-D6C2-4A59-BFC6-AE170C2E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4433B4D-6948-4FEB-8510-1B22253DD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497225-C2C9-471C-80B4-0F6DA6088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CAC0B5-FC3D-4DBD-B771-CAB30069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D14597-5713-4E04-B59F-74696D832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0362B4-FABB-436D-9BDC-4F3DD89E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583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46AE8E-0A27-4038-AAF6-CFB729A09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862B2F-C235-4A30-955F-9AA2242AA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ECBBB4-4C8D-4877-86C9-C9DE395C3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25EA1-0635-4576-A9BE-0D3E9B2C5380}" type="datetimeFigureOut">
              <a:rPr lang="es-CL" smtClean="0"/>
              <a:t>29-04-2022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FE05D4-35F3-4D91-A4D1-65AF06E62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136180-6081-4FF7-8B85-55D797602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71A64-F89D-47D0-B133-151168DCC4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243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l="-139000" r="-1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F4C79EA-739B-48A5-88BF-CB601CA2E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AUDIENCIAS PERICIALES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D846E613-622B-4A62-ABDE-31FA2DCCE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1450" y="4473709"/>
            <a:ext cx="9144000" cy="1655762"/>
          </a:xfrm>
        </p:spPr>
        <p:txBody>
          <a:bodyPr>
            <a:normAutofit/>
          </a:bodyPr>
          <a:lstStyle/>
          <a:p>
            <a:endParaRPr lang="es-CL" dirty="0"/>
          </a:p>
          <a:p>
            <a:pPr algn="l"/>
            <a:r>
              <a:rPr lang="es-CL" sz="1050" dirty="0"/>
              <a:t>Ana Maria Troncoso V.</a:t>
            </a:r>
          </a:p>
          <a:p>
            <a:pPr algn="l"/>
            <a:r>
              <a:rPr lang="es-CL" sz="1050" dirty="0"/>
              <a:t>Relatora de Patentes</a:t>
            </a:r>
          </a:p>
          <a:p>
            <a:pPr algn="l"/>
            <a:r>
              <a:rPr lang="es-CL" sz="1050" dirty="0"/>
              <a:t>Santiago, abril 2022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82580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39000" r="-1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1C94F-76DB-4B75-8D94-DF9AE645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MATERIAS A REVISAR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3A943-F182-4821-97D1-CBD9A191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8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Temas Prácticos</a:t>
            </a:r>
            <a:endParaRPr lang="es-CL" sz="1800" dirty="0"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8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Comparecientes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8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8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Finalidad de la Audiencia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8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Problemática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8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4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39000" r="-1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1C94F-76DB-4B75-8D94-DF9AE645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TEMAS PRACTICOS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3A943-F182-4821-97D1-CBD9A191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sz="2000" b="1" i="0" dirty="0">
                <a:solidFill>
                  <a:srgbClr val="333333"/>
                </a:solidFill>
                <a:effectLst/>
                <a:latin typeface="Helvetica Neue"/>
              </a:rPr>
              <a:t>FECHAS DE LAS AUDIENCIAS PERICIALES </a:t>
            </a:r>
            <a:r>
              <a:rPr lang="es-ES" sz="2000" i="0" dirty="0">
                <a:solidFill>
                  <a:srgbClr val="333333"/>
                </a:solidFill>
                <a:effectLst/>
                <a:latin typeface="Helvetica Neue"/>
              </a:rPr>
              <a:t>son notificadas por Estado Diario 5 días después de la entrega del respectivo informe por el perito (plazo dentro del cual la parte puede presentar sus observaciones al respectivo informe)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sz="2000" b="1" i="0" dirty="0">
                <a:solidFill>
                  <a:srgbClr val="333333"/>
                </a:solidFill>
                <a:effectLst/>
                <a:latin typeface="Helvetica Neue"/>
              </a:rPr>
              <a:t>ANUNCIOS PARA COMPARECER A LA AUDIENCIA: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2000" b="1" i="0" dirty="0">
                <a:solidFill>
                  <a:srgbClr val="333333"/>
                </a:solidFill>
                <a:effectLst/>
                <a:latin typeface="Helvetica Neue"/>
              </a:rPr>
              <a:t>FORMA: </a:t>
            </a:r>
            <a:r>
              <a:rPr lang="es-ES" sz="2000" i="0" dirty="0">
                <a:solidFill>
                  <a:srgbClr val="333333"/>
                </a:solidFill>
                <a:effectLst/>
                <a:latin typeface="Helvetica Neue"/>
              </a:rPr>
              <a:t>por escrito, vía sistema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2000" b="1" i="0" dirty="0">
                <a:solidFill>
                  <a:srgbClr val="333333"/>
                </a:solidFill>
                <a:effectLst/>
                <a:latin typeface="Helvetica Neue"/>
              </a:rPr>
              <a:t>PLAZO: 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Helvetica Neue"/>
              </a:rPr>
              <a:t>antes del inicio de la audiencia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2000" b="1" i="0" dirty="0">
                <a:solidFill>
                  <a:srgbClr val="333333"/>
                </a:solidFill>
                <a:effectLst/>
                <a:latin typeface="Helvetica Neue"/>
              </a:rPr>
              <a:t>DATOS: </a:t>
            </a:r>
            <a:r>
              <a:rPr lang="es-ES" sz="2000" b="0" i="0" dirty="0">
                <a:solidFill>
                  <a:srgbClr val="333333"/>
                </a:solidFill>
                <a:effectLst/>
                <a:latin typeface="Helvetica Neue"/>
              </a:rPr>
              <a:t>nombre, teléfono celular y correo electrónico de los asistentes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68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39000" r="-1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1C94F-76DB-4B75-8D94-DF9AE645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COMPARECIENTES A LA AUDIENCIA PERICIAL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3A943-F182-4821-97D1-CBD9A191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1.-  Los Ministros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ES" sz="2000" dirty="0">
                <a:latin typeface="Abadi" panose="020B0604020104020204" pitchFamily="34" charset="0"/>
                <a:cs typeface="Times New Roman" panose="02020603050405020304" pitchFamily="18" charset="0"/>
              </a:rPr>
              <a:t>.- Perito</a:t>
            </a:r>
            <a:endParaRPr lang="es-CL" sz="2000" dirty="0">
              <a:latin typeface="Abadi" panose="020B0604020104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s-ES" sz="2000" dirty="0">
                <a:latin typeface="Abadi" panose="020B0604020104020204" pitchFamily="34" charset="0"/>
                <a:cs typeface="Times New Roman" panose="02020603050405020304" pitchFamily="18" charset="0"/>
              </a:rPr>
              <a:t>3.- </a:t>
            </a:r>
            <a:r>
              <a:rPr lang="es-CL" sz="2000" dirty="0">
                <a:latin typeface="Abadi" panose="020B0604020104020204" pitchFamily="34" charset="0"/>
                <a:cs typeface="Times New Roman" panose="02020603050405020304" pitchFamily="18" charset="0"/>
              </a:rPr>
              <a:t>Abogado Relator 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s-CL" sz="2000" dirty="0">
                <a:latin typeface="Abadi" panose="020B0604020104020204" pitchFamily="34" charset="0"/>
                <a:cs typeface="Times New Roman" panose="02020603050405020304" pitchFamily="18" charset="0"/>
              </a:rPr>
              <a:t>4.- </a:t>
            </a:r>
            <a:r>
              <a:rPr lang="es-ES" sz="2000" dirty="0">
                <a:latin typeface="Abadi" panose="020B0604020104020204" pitchFamily="34" charset="0"/>
                <a:cs typeface="Times New Roman" panose="02020603050405020304" pitchFamily="18" charset="0"/>
              </a:rPr>
              <a:t>Partes: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800" dirty="0">
                <a:latin typeface="Abadi" panose="020B0604020104020204" pitchFamily="34" charset="0"/>
                <a:cs typeface="Times New Roman" panose="02020603050405020304" pitchFamily="18" charset="0"/>
              </a:rPr>
              <a:t>Abogado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CL" sz="1800" dirty="0">
                <a:latin typeface="Abadi" panose="020B0604020104020204" pitchFamily="34" charset="0"/>
                <a:cs typeface="Times New Roman" panose="02020603050405020304" pitchFamily="18" charset="0"/>
              </a:rPr>
              <a:t>Peritos Internos o Expertos del Área Técnica </a:t>
            </a:r>
          </a:p>
          <a:p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73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39000" r="-1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1C94F-76DB-4B75-8D94-DF9AE645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400" dirty="0"/>
              <a:t>ESTRUCTURA DE LA AUDIENCIA PERICIAL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3A943-F182-4821-97D1-CBD9A191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s-ES" sz="1800" dirty="0">
                <a:latin typeface="Abadi" panose="020B0604020104020204" pitchFamily="34" charset="0"/>
                <a:cs typeface="Times New Roman" panose="02020603050405020304" pitchFamily="18" charset="0"/>
              </a:rPr>
              <a:t>Breve</a:t>
            </a:r>
            <a:r>
              <a:rPr lang="es-ES" sz="28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>
                <a:latin typeface="Abadi" panose="020B0604020104020204" pitchFamily="34" charset="0"/>
                <a:cs typeface="Times New Roman" panose="02020603050405020304" pitchFamily="18" charset="0"/>
              </a:rPr>
              <a:t>relación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s-ES" sz="1800" dirty="0">
                <a:latin typeface="Abadi" panose="020B0604020104020204" pitchFamily="34" charset="0"/>
                <a:cs typeface="Times New Roman" panose="02020603050405020304" pitchFamily="18" charset="0"/>
              </a:rPr>
              <a:t>Exposición</a:t>
            </a:r>
            <a:r>
              <a:rPr lang="es-ES" sz="28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>
                <a:latin typeface="Abadi" panose="020B0604020104020204" pitchFamily="34" charset="0"/>
                <a:cs typeface="Times New Roman" panose="02020603050405020304" pitchFamily="18" charset="0"/>
              </a:rPr>
              <a:t>del Perito Designado con su PPT</a:t>
            </a:r>
            <a:endParaRPr lang="es-CL" sz="1800" dirty="0">
              <a:latin typeface="Abadi" panose="020B0604020104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s-ES" sz="1800" dirty="0">
                <a:latin typeface="Abadi" panose="020B0604020104020204" pitchFamily="34" charset="0"/>
                <a:cs typeface="Times New Roman" panose="02020603050405020304" pitchFamily="18" charset="0"/>
              </a:rPr>
              <a:t>Intervención de los Abogados de las Partes </a:t>
            </a:r>
            <a:endParaRPr lang="es-CL" sz="1800" dirty="0">
              <a:latin typeface="Abadi" panose="020B0604020104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s-CL" sz="1800" dirty="0">
                <a:latin typeface="Abadi" panose="020B0604020104020204" pitchFamily="34" charset="0"/>
                <a:cs typeface="Times New Roman" panose="02020603050405020304" pitchFamily="18" charset="0"/>
              </a:rPr>
              <a:t>Preguntas de los  Ministros al Perito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CL" sz="1800" dirty="0">
              <a:latin typeface="Abadi" panose="020B06040201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54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629B72-A7A2-4E4F-A6E8-948CF1BD8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FINALIDAD AUDIENCIA PERICIAL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39B1BC3-1BEA-4BEA-92A6-AA3EF4EF9B0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1554" r="1554"/>
          <a:stretch/>
        </p:blipFill>
        <p:spPr/>
      </p:pic>
    </p:spTree>
    <p:extLst>
      <p:ext uri="{BB962C8B-B14F-4D97-AF65-F5344CB8AC3E}">
        <p14:creationId xmlns:p14="http://schemas.microsoft.com/office/powerpoint/2010/main" val="128149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CF06CC-27A1-4C8E-B78D-A0B8F710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1463472"/>
          </a:xfrm>
          <a:prstGeom prst="ellipse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PROBLEMATICAS A CONSIDERAR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569702E7-102D-437A-84C4-2E7DAABE6D92}"/>
              </a:ext>
            </a:extLst>
          </p:cNvPr>
          <p:cNvSpPr txBox="1"/>
          <p:nvPr/>
        </p:nvSpPr>
        <p:spPr>
          <a:xfrm>
            <a:off x="767290" y="3383121"/>
            <a:ext cx="3582072" cy="27932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u="none" strike="noStrike" baseline="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5A8E25E-B9E8-48C9-855A-8C84F7138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6652" y="1263369"/>
            <a:ext cx="6642532" cy="375302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8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: Shape 72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94CA3D-9BBB-425C-9AE0-60EC810E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44" y="5198168"/>
            <a:ext cx="9859618" cy="6427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CONSULTAS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CE9CD6-510F-463E-93E5-0B61BB7FE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8774" y="5928655"/>
            <a:ext cx="7831559" cy="41068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30" name="Freeform: Shape 74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C34B3C4-3FF5-45D8-901B-AF8276D9A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925" y="1695450"/>
            <a:ext cx="5808889" cy="308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136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: Shape 72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94CA3D-9BBB-425C-9AE0-60EC810E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44" y="5198168"/>
            <a:ext cx="9859618" cy="6427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CE9CD6-510F-463E-93E5-0B61BB7FE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8774" y="5928655"/>
            <a:ext cx="7831559" cy="41068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30" name="Freeform: Shape 74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Simplemente, muchas gracias | Imágenes de gracias, Imagenes para dar gracias,  Frases de dar gracias">
            <a:extLst>
              <a:ext uri="{FF2B5EF4-FFF2-40B4-BE49-F238E27FC236}">
                <a16:creationId xmlns:a16="http://schemas.microsoft.com/office/drawing/2014/main" id="{864BE91D-00D6-47E4-8FE4-7B92F9208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9812" y="878225"/>
            <a:ext cx="8032376" cy="392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8BF0A58-BC1A-4FC3-9B87-2A58FA6A8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85"/>
            <a:ext cx="1562318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941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162</Words>
  <Application>Microsoft Office PowerPoint</Application>
  <PresentationFormat>Panorámica</PresentationFormat>
  <Paragraphs>33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Abadi</vt:lpstr>
      <vt:lpstr>Arial</vt:lpstr>
      <vt:lpstr>Calibri</vt:lpstr>
      <vt:lpstr>Calibri Light</vt:lpstr>
      <vt:lpstr>Helvetica Neue</vt:lpstr>
      <vt:lpstr>Tema de Office</vt:lpstr>
      <vt:lpstr>AUDIENCIAS PERICIALES</vt:lpstr>
      <vt:lpstr>MATERIAS A REVISAR</vt:lpstr>
      <vt:lpstr>TEMAS PRACTICOS</vt:lpstr>
      <vt:lpstr>COMPARECIENTES A LA AUDIENCIA PERICIAL</vt:lpstr>
      <vt:lpstr>ESTRUCTURA DE LA AUDIENCIA PERICIAL</vt:lpstr>
      <vt:lpstr>FINALIDAD AUDIENCIA PERICIAL</vt:lpstr>
      <vt:lpstr>PROBLEMATICAS A CONSIDERAR</vt:lpstr>
      <vt:lpstr>CONSULTAS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Armando Pena Labra</dc:creator>
  <cp:lastModifiedBy>Marta Araya Fernandez</cp:lastModifiedBy>
  <cp:revision>27</cp:revision>
  <dcterms:created xsi:type="dcterms:W3CDTF">2022-04-20T13:16:30Z</dcterms:created>
  <dcterms:modified xsi:type="dcterms:W3CDTF">2022-04-29T16:06:20Z</dcterms:modified>
</cp:coreProperties>
</file>