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57" r:id="rId2"/>
    <p:sldId id="267" r:id="rId3"/>
    <p:sldId id="268" r:id="rId4"/>
    <p:sldId id="258" r:id="rId5"/>
    <p:sldId id="264" r:id="rId6"/>
    <p:sldId id="266" r:id="rId7"/>
    <p:sldId id="259" r:id="rId8"/>
    <p:sldId id="260" r:id="rId9"/>
    <p:sldId id="261" r:id="rId10"/>
    <p:sldId id="271" r:id="rId11"/>
    <p:sldId id="262" r:id="rId12"/>
    <p:sldId id="272" r:id="rId13"/>
    <p:sldId id="273" r:id="rId14"/>
    <p:sldId id="274" r:id="rId15"/>
    <p:sldId id="275" r:id="rId16"/>
    <p:sldId id="276" r:id="rId17"/>
    <p:sldId id="269" r:id="rId18"/>
    <p:sldId id="278" r:id="rId19"/>
    <p:sldId id="277" r:id="rId20"/>
    <p:sldId id="270" r:id="rId21"/>
    <p:sldId id="263" r:id="rId22"/>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7" autoAdjust="0"/>
    <p:restoredTop sz="94660"/>
  </p:normalViewPr>
  <p:slideViewPr>
    <p:cSldViewPr snapToGrid="0">
      <p:cViewPr varScale="1">
        <p:scale>
          <a:sx n="74" d="100"/>
          <a:sy n="74" d="100"/>
        </p:scale>
        <p:origin x="546" y="54"/>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9242D834-AEC6-42FC-89FD-CF0F3BF79C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2A013927-C1EF-430A-8240-7F75B60E3B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C0FCDF-D7DC-499B-922D-C8C5AB40F152}" type="datetimeFigureOut">
              <a:rPr lang="es-CL" smtClean="0"/>
              <a:t>29-04-2022</a:t>
            </a:fld>
            <a:endParaRPr lang="es-CL"/>
          </a:p>
        </p:txBody>
      </p:sp>
      <p:sp>
        <p:nvSpPr>
          <p:cNvPr id="4" name="Marcador de pie de página 3">
            <a:extLst>
              <a:ext uri="{FF2B5EF4-FFF2-40B4-BE49-F238E27FC236}">
                <a16:creationId xmlns:a16="http://schemas.microsoft.com/office/drawing/2014/main" id="{8D1B6114-E941-4281-9323-19A18F9912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74A5F0F4-8982-4636-ADFA-3E3A4196C5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95A7EC-9CF2-420C-893C-D02D59813120}" type="slidenum">
              <a:rPr lang="es-CL" smtClean="0"/>
              <a:t>‹Nº›</a:t>
            </a:fld>
            <a:endParaRPr lang="es-CL"/>
          </a:p>
        </p:txBody>
      </p:sp>
    </p:spTree>
    <p:extLst>
      <p:ext uri="{BB962C8B-B14F-4D97-AF65-F5344CB8AC3E}">
        <p14:creationId xmlns:p14="http://schemas.microsoft.com/office/powerpoint/2010/main" val="32383870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1FEFD0-422D-4D23-80DA-AA66092B88B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2AD0EBA2-007C-4ABC-AE99-615C0D1AEC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D2B9EB3D-548F-4D96-BABF-452033246D54}"/>
              </a:ext>
            </a:extLst>
          </p:cNvPr>
          <p:cNvSpPr>
            <a:spLocks noGrp="1"/>
          </p:cNvSpPr>
          <p:nvPr>
            <p:ph type="dt" sz="half" idx="10"/>
          </p:nvPr>
        </p:nvSpPr>
        <p:spPr/>
        <p:txBody>
          <a:bodyPr/>
          <a:lstStyle/>
          <a:p>
            <a:fld id="{9D925EA1-0635-4576-A9BE-0D3E9B2C5380}" type="datetimeFigureOut">
              <a:rPr lang="es-CL" smtClean="0"/>
              <a:t>29-04-2022</a:t>
            </a:fld>
            <a:endParaRPr lang="es-CL"/>
          </a:p>
        </p:txBody>
      </p:sp>
      <p:sp>
        <p:nvSpPr>
          <p:cNvPr id="5" name="Marcador de pie de página 4">
            <a:extLst>
              <a:ext uri="{FF2B5EF4-FFF2-40B4-BE49-F238E27FC236}">
                <a16:creationId xmlns:a16="http://schemas.microsoft.com/office/drawing/2014/main" id="{7C1676F2-E5D9-4446-8702-76AC4ADA499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9CA0245-968F-434A-91CF-516A680FB1CF}"/>
              </a:ext>
            </a:extLst>
          </p:cNvPr>
          <p:cNvSpPr>
            <a:spLocks noGrp="1"/>
          </p:cNvSpPr>
          <p:nvPr>
            <p:ph type="sldNum" sz="quarter" idx="12"/>
          </p:nvPr>
        </p:nvSpPr>
        <p:spPr/>
        <p:txBody>
          <a:bodyPr/>
          <a:lstStyle/>
          <a:p>
            <a:fld id="{CF071A64-F89D-47D0-B133-151168DCC4C7}" type="slidenum">
              <a:rPr lang="es-CL" smtClean="0"/>
              <a:t>‹Nº›</a:t>
            </a:fld>
            <a:endParaRPr lang="es-CL"/>
          </a:p>
        </p:txBody>
      </p:sp>
    </p:spTree>
    <p:extLst>
      <p:ext uri="{BB962C8B-B14F-4D97-AF65-F5344CB8AC3E}">
        <p14:creationId xmlns:p14="http://schemas.microsoft.com/office/powerpoint/2010/main" val="397760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9E9007-21F8-428C-B14A-C61923E47B4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1417E8D-9870-4CA8-925E-97E0DE491CC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F643E23-77B1-45E2-8ADE-A88371C8EF63}"/>
              </a:ext>
            </a:extLst>
          </p:cNvPr>
          <p:cNvSpPr>
            <a:spLocks noGrp="1"/>
          </p:cNvSpPr>
          <p:nvPr>
            <p:ph type="dt" sz="half" idx="10"/>
          </p:nvPr>
        </p:nvSpPr>
        <p:spPr/>
        <p:txBody>
          <a:bodyPr/>
          <a:lstStyle/>
          <a:p>
            <a:fld id="{9D925EA1-0635-4576-A9BE-0D3E9B2C5380}" type="datetimeFigureOut">
              <a:rPr lang="es-CL" smtClean="0"/>
              <a:t>29-04-2022</a:t>
            </a:fld>
            <a:endParaRPr lang="es-CL"/>
          </a:p>
        </p:txBody>
      </p:sp>
      <p:sp>
        <p:nvSpPr>
          <p:cNvPr id="5" name="Marcador de pie de página 4">
            <a:extLst>
              <a:ext uri="{FF2B5EF4-FFF2-40B4-BE49-F238E27FC236}">
                <a16:creationId xmlns:a16="http://schemas.microsoft.com/office/drawing/2014/main" id="{C5ADF17A-35EE-4BDB-80C3-9837686C09D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F5E3659-3605-4278-9107-4EA735393D05}"/>
              </a:ext>
            </a:extLst>
          </p:cNvPr>
          <p:cNvSpPr>
            <a:spLocks noGrp="1"/>
          </p:cNvSpPr>
          <p:nvPr>
            <p:ph type="sldNum" sz="quarter" idx="12"/>
          </p:nvPr>
        </p:nvSpPr>
        <p:spPr/>
        <p:txBody>
          <a:bodyPr/>
          <a:lstStyle/>
          <a:p>
            <a:fld id="{CF071A64-F89D-47D0-B133-151168DCC4C7}" type="slidenum">
              <a:rPr lang="es-CL" smtClean="0"/>
              <a:t>‹Nº›</a:t>
            </a:fld>
            <a:endParaRPr lang="es-CL"/>
          </a:p>
        </p:txBody>
      </p:sp>
    </p:spTree>
    <p:extLst>
      <p:ext uri="{BB962C8B-B14F-4D97-AF65-F5344CB8AC3E}">
        <p14:creationId xmlns:p14="http://schemas.microsoft.com/office/powerpoint/2010/main" val="331188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46A33F5-2B14-4D06-A180-01ECC04B88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DFE1D32A-989B-4820-AE50-B0B3A36FD3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23463EE-4A10-4413-95ED-638B935C0706}"/>
              </a:ext>
            </a:extLst>
          </p:cNvPr>
          <p:cNvSpPr>
            <a:spLocks noGrp="1"/>
          </p:cNvSpPr>
          <p:nvPr>
            <p:ph type="dt" sz="half" idx="10"/>
          </p:nvPr>
        </p:nvSpPr>
        <p:spPr/>
        <p:txBody>
          <a:bodyPr/>
          <a:lstStyle/>
          <a:p>
            <a:fld id="{9D925EA1-0635-4576-A9BE-0D3E9B2C5380}" type="datetimeFigureOut">
              <a:rPr lang="es-CL" smtClean="0"/>
              <a:t>29-04-2022</a:t>
            </a:fld>
            <a:endParaRPr lang="es-CL"/>
          </a:p>
        </p:txBody>
      </p:sp>
      <p:sp>
        <p:nvSpPr>
          <p:cNvPr id="5" name="Marcador de pie de página 4">
            <a:extLst>
              <a:ext uri="{FF2B5EF4-FFF2-40B4-BE49-F238E27FC236}">
                <a16:creationId xmlns:a16="http://schemas.microsoft.com/office/drawing/2014/main" id="{0D477B77-B435-47B8-A084-0890456EB9E1}"/>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9686E00-1301-4A31-B885-C093AE076324}"/>
              </a:ext>
            </a:extLst>
          </p:cNvPr>
          <p:cNvSpPr>
            <a:spLocks noGrp="1"/>
          </p:cNvSpPr>
          <p:nvPr>
            <p:ph type="sldNum" sz="quarter" idx="12"/>
          </p:nvPr>
        </p:nvSpPr>
        <p:spPr/>
        <p:txBody>
          <a:bodyPr/>
          <a:lstStyle/>
          <a:p>
            <a:fld id="{CF071A64-F89D-47D0-B133-151168DCC4C7}" type="slidenum">
              <a:rPr lang="es-CL" smtClean="0"/>
              <a:t>‹Nº›</a:t>
            </a:fld>
            <a:endParaRPr lang="es-CL"/>
          </a:p>
        </p:txBody>
      </p:sp>
    </p:spTree>
    <p:extLst>
      <p:ext uri="{BB962C8B-B14F-4D97-AF65-F5344CB8AC3E}">
        <p14:creationId xmlns:p14="http://schemas.microsoft.com/office/powerpoint/2010/main" val="320613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2A5572-8421-418C-9D60-6090C9DBBA1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C5B5ED7-443E-41B3-8DDB-859BDD0CD4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AACAA82-47F6-4505-BC77-32F11525D3C2}"/>
              </a:ext>
            </a:extLst>
          </p:cNvPr>
          <p:cNvSpPr>
            <a:spLocks noGrp="1"/>
          </p:cNvSpPr>
          <p:nvPr>
            <p:ph type="dt" sz="half" idx="10"/>
          </p:nvPr>
        </p:nvSpPr>
        <p:spPr/>
        <p:txBody>
          <a:bodyPr/>
          <a:lstStyle/>
          <a:p>
            <a:fld id="{9D925EA1-0635-4576-A9BE-0D3E9B2C5380}" type="datetimeFigureOut">
              <a:rPr lang="es-CL" smtClean="0"/>
              <a:t>29-04-2022</a:t>
            </a:fld>
            <a:endParaRPr lang="es-CL"/>
          </a:p>
        </p:txBody>
      </p:sp>
      <p:sp>
        <p:nvSpPr>
          <p:cNvPr id="5" name="Marcador de pie de página 4">
            <a:extLst>
              <a:ext uri="{FF2B5EF4-FFF2-40B4-BE49-F238E27FC236}">
                <a16:creationId xmlns:a16="http://schemas.microsoft.com/office/drawing/2014/main" id="{FC2F133D-F1D3-4B54-90BB-122B250235B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E8598F1-F7B3-4530-8E5E-21DC3C808227}"/>
              </a:ext>
            </a:extLst>
          </p:cNvPr>
          <p:cNvSpPr>
            <a:spLocks noGrp="1"/>
          </p:cNvSpPr>
          <p:nvPr>
            <p:ph type="sldNum" sz="quarter" idx="12"/>
          </p:nvPr>
        </p:nvSpPr>
        <p:spPr/>
        <p:txBody>
          <a:bodyPr/>
          <a:lstStyle/>
          <a:p>
            <a:fld id="{CF071A64-F89D-47D0-B133-151168DCC4C7}" type="slidenum">
              <a:rPr lang="es-CL" smtClean="0"/>
              <a:t>‹Nº›</a:t>
            </a:fld>
            <a:endParaRPr lang="es-CL"/>
          </a:p>
        </p:txBody>
      </p:sp>
    </p:spTree>
    <p:extLst>
      <p:ext uri="{BB962C8B-B14F-4D97-AF65-F5344CB8AC3E}">
        <p14:creationId xmlns:p14="http://schemas.microsoft.com/office/powerpoint/2010/main" val="317552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3A3C02-5D13-4428-9EE0-75A02FB95C6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7452136-83C1-4D9C-ADE0-A82A72A10A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EF5FB7-E837-45FC-95F1-711BFE86B988}"/>
              </a:ext>
            </a:extLst>
          </p:cNvPr>
          <p:cNvSpPr>
            <a:spLocks noGrp="1"/>
          </p:cNvSpPr>
          <p:nvPr>
            <p:ph type="dt" sz="half" idx="10"/>
          </p:nvPr>
        </p:nvSpPr>
        <p:spPr/>
        <p:txBody>
          <a:bodyPr/>
          <a:lstStyle/>
          <a:p>
            <a:fld id="{9D925EA1-0635-4576-A9BE-0D3E9B2C5380}" type="datetimeFigureOut">
              <a:rPr lang="es-CL" smtClean="0"/>
              <a:t>29-04-2022</a:t>
            </a:fld>
            <a:endParaRPr lang="es-CL"/>
          </a:p>
        </p:txBody>
      </p:sp>
      <p:sp>
        <p:nvSpPr>
          <p:cNvPr id="5" name="Marcador de pie de página 4">
            <a:extLst>
              <a:ext uri="{FF2B5EF4-FFF2-40B4-BE49-F238E27FC236}">
                <a16:creationId xmlns:a16="http://schemas.microsoft.com/office/drawing/2014/main" id="{8C57A4AA-8455-415F-BC5D-F8BEAE31805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396A2EB-C554-499C-BFD5-46752B056654}"/>
              </a:ext>
            </a:extLst>
          </p:cNvPr>
          <p:cNvSpPr>
            <a:spLocks noGrp="1"/>
          </p:cNvSpPr>
          <p:nvPr>
            <p:ph type="sldNum" sz="quarter" idx="12"/>
          </p:nvPr>
        </p:nvSpPr>
        <p:spPr/>
        <p:txBody>
          <a:bodyPr/>
          <a:lstStyle/>
          <a:p>
            <a:fld id="{CF071A64-F89D-47D0-B133-151168DCC4C7}" type="slidenum">
              <a:rPr lang="es-CL" smtClean="0"/>
              <a:t>‹Nº›</a:t>
            </a:fld>
            <a:endParaRPr lang="es-CL"/>
          </a:p>
        </p:txBody>
      </p:sp>
    </p:spTree>
    <p:extLst>
      <p:ext uri="{BB962C8B-B14F-4D97-AF65-F5344CB8AC3E}">
        <p14:creationId xmlns:p14="http://schemas.microsoft.com/office/powerpoint/2010/main" val="1173178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98DC4B-38F8-4676-8FA0-D8903A65541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E51ED98-2A6C-4B57-9B81-484CF3ADF62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7A93013-3AD0-4524-A462-9CEDADDB62B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C2215DF1-EDE0-4215-8AAB-676240B60775}"/>
              </a:ext>
            </a:extLst>
          </p:cNvPr>
          <p:cNvSpPr>
            <a:spLocks noGrp="1"/>
          </p:cNvSpPr>
          <p:nvPr>
            <p:ph type="dt" sz="half" idx="10"/>
          </p:nvPr>
        </p:nvSpPr>
        <p:spPr/>
        <p:txBody>
          <a:bodyPr/>
          <a:lstStyle/>
          <a:p>
            <a:fld id="{9D925EA1-0635-4576-A9BE-0D3E9B2C5380}" type="datetimeFigureOut">
              <a:rPr lang="es-CL" smtClean="0"/>
              <a:t>29-04-2022</a:t>
            </a:fld>
            <a:endParaRPr lang="es-CL"/>
          </a:p>
        </p:txBody>
      </p:sp>
      <p:sp>
        <p:nvSpPr>
          <p:cNvPr id="6" name="Marcador de pie de página 5">
            <a:extLst>
              <a:ext uri="{FF2B5EF4-FFF2-40B4-BE49-F238E27FC236}">
                <a16:creationId xmlns:a16="http://schemas.microsoft.com/office/drawing/2014/main" id="{4B3B4EC6-A33A-4510-93AF-BE8ED9905FE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6C5C692-B8FA-4161-B6C6-574B3EC1EECE}"/>
              </a:ext>
            </a:extLst>
          </p:cNvPr>
          <p:cNvSpPr>
            <a:spLocks noGrp="1"/>
          </p:cNvSpPr>
          <p:nvPr>
            <p:ph type="sldNum" sz="quarter" idx="12"/>
          </p:nvPr>
        </p:nvSpPr>
        <p:spPr/>
        <p:txBody>
          <a:bodyPr/>
          <a:lstStyle/>
          <a:p>
            <a:fld id="{CF071A64-F89D-47D0-B133-151168DCC4C7}" type="slidenum">
              <a:rPr lang="es-CL" smtClean="0"/>
              <a:t>‹Nº›</a:t>
            </a:fld>
            <a:endParaRPr lang="es-CL"/>
          </a:p>
        </p:txBody>
      </p:sp>
    </p:spTree>
    <p:extLst>
      <p:ext uri="{BB962C8B-B14F-4D97-AF65-F5344CB8AC3E}">
        <p14:creationId xmlns:p14="http://schemas.microsoft.com/office/powerpoint/2010/main" val="403247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CB65B-CD09-4DDF-920F-12E1C4E0DE3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D4A71D9-48B3-44D0-A16B-CD1962B42B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7A71E72-7E18-4A31-A245-DDCD4B59CC1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AE708879-1ACC-4149-81C8-71A595D56D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6E558E7-BC56-4954-9363-62107C2F20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298317EC-4145-4C19-8ABD-50792F15C9E9}"/>
              </a:ext>
            </a:extLst>
          </p:cNvPr>
          <p:cNvSpPr>
            <a:spLocks noGrp="1"/>
          </p:cNvSpPr>
          <p:nvPr>
            <p:ph type="dt" sz="half" idx="10"/>
          </p:nvPr>
        </p:nvSpPr>
        <p:spPr/>
        <p:txBody>
          <a:bodyPr/>
          <a:lstStyle/>
          <a:p>
            <a:fld id="{9D925EA1-0635-4576-A9BE-0D3E9B2C5380}" type="datetimeFigureOut">
              <a:rPr lang="es-CL" smtClean="0"/>
              <a:t>29-04-2022</a:t>
            </a:fld>
            <a:endParaRPr lang="es-CL"/>
          </a:p>
        </p:txBody>
      </p:sp>
      <p:sp>
        <p:nvSpPr>
          <p:cNvPr id="8" name="Marcador de pie de página 7">
            <a:extLst>
              <a:ext uri="{FF2B5EF4-FFF2-40B4-BE49-F238E27FC236}">
                <a16:creationId xmlns:a16="http://schemas.microsoft.com/office/drawing/2014/main" id="{5EE69E99-F118-4A8C-9A35-D35A2A664E23}"/>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C481940-D30A-45C6-A1BD-B3E055CB3DAC}"/>
              </a:ext>
            </a:extLst>
          </p:cNvPr>
          <p:cNvSpPr>
            <a:spLocks noGrp="1"/>
          </p:cNvSpPr>
          <p:nvPr>
            <p:ph type="sldNum" sz="quarter" idx="12"/>
          </p:nvPr>
        </p:nvSpPr>
        <p:spPr/>
        <p:txBody>
          <a:bodyPr/>
          <a:lstStyle/>
          <a:p>
            <a:fld id="{CF071A64-F89D-47D0-B133-151168DCC4C7}" type="slidenum">
              <a:rPr lang="es-CL" smtClean="0"/>
              <a:t>‹Nº›</a:t>
            </a:fld>
            <a:endParaRPr lang="es-CL"/>
          </a:p>
        </p:txBody>
      </p:sp>
    </p:spTree>
    <p:extLst>
      <p:ext uri="{BB962C8B-B14F-4D97-AF65-F5344CB8AC3E}">
        <p14:creationId xmlns:p14="http://schemas.microsoft.com/office/powerpoint/2010/main" val="700601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E9FBE2-C410-4C64-9C14-2BA9973B38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FC030547-1125-41D7-BB41-22C39F3877A0}"/>
              </a:ext>
            </a:extLst>
          </p:cNvPr>
          <p:cNvSpPr>
            <a:spLocks noGrp="1"/>
          </p:cNvSpPr>
          <p:nvPr>
            <p:ph type="dt" sz="half" idx="10"/>
          </p:nvPr>
        </p:nvSpPr>
        <p:spPr/>
        <p:txBody>
          <a:bodyPr/>
          <a:lstStyle/>
          <a:p>
            <a:fld id="{9D925EA1-0635-4576-A9BE-0D3E9B2C5380}" type="datetimeFigureOut">
              <a:rPr lang="es-CL" smtClean="0"/>
              <a:t>29-04-2022</a:t>
            </a:fld>
            <a:endParaRPr lang="es-CL"/>
          </a:p>
        </p:txBody>
      </p:sp>
      <p:sp>
        <p:nvSpPr>
          <p:cNvPr id="4" name="Marcador de pie de página 3">
            <a:extLst>
              <a:ext uri="{FF2B5EF4-FFF2-40B4-BE49-F238E27FC236}">
                <a16:creationId xmlns:a16="http://schemas.microsoft.com/office/drawing/2014/main" id="{A5B37239-3476-4830-80A8-DD2746DE4E7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AD4BDD03-14D8-4BD4-BE13-F32BC3BBFE64}"/>
              </a:ext>
            </a:extLst>
          </p:cNvPr>
          <p:cNvSpPr>
            <a:spLocks noGrp="1"/>
          </p:cNvSpPr>
          <p:nvPr>
            <p:ph type="sldNum" sz="quarter" idx="12"/>
          </p:nvPr>
        </p:nvSpPr>
        <p:spPr/>
        <p:txBody>
          <a:bodyPr/>
          <a:lstStyle/>
          <a:p>
            <a:fld id="{CF071A64-F89D-47D0-B133-151168DCC4C7}" type="slidenum">
              <a:rPr lang="es-CL" smtClean="0"/>
              <a:t>‹Nº›</a:t>
            </a:fld>
            <a:endParaRPr lang="es-CL"/>
          </a:p>
        </p:txBody>
      </p:sp>
    </p:spTree>
    <p:extLst>
      <p:ext uri="{BB962C8B-B14F-4D97-AF65-F5344CB8AC3E}">
        <p14:creationId xmlns:p14="http://schemas.microsoft.com/office/powerpoint/2010/main" val="53624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BB2E6BE-3DC5-454E-A035-93720CE67C6A}"/>
              </a:ext>
            </a:extLst>
          </p:cNvPr>
          <p:cNvSpPr>
            <a:spLocks noGrp="1"/>
          </p:cNvSpPr>
          <p:nvPr>
            <p:ph type="dt" sz="half" idx="10"/>
          </p:nvPr>
        </p:nvSpPr>
        <p:spPr/>
        <p:txBody>
          <a:bodyPr/>
          <a:lstStyle/>
          <a:p>
            <a:fld id="{9D925EA1-0635-4576-A9BE-0D3E9B2C5380}" type="datetimeFigureOut">
              <a:rPr lang="es-CL" smtClean="0"/>
              <a:t>29-04-2022</a:t>
            </a:fld>
            <a:endParaRPr lang="es-CL"/>
          </a:p>
        </p:txBody>
      </p:sp>
      <p:sp>
        <p:nvSpPr>
          <p:cNvPr id="3" name="Marcador de pie de página 2">
            <a:extLst>
              <a:ext uri="{FF2B5EF4-FFF2-40B4-BE49-F238E27FC236}">
                <a16:creationId xmlns:a16="http://schemas.microsoft.com/office/drawing/2014/main" id="{8A63E889-A15D-49E5-9B5F-C003687F930E}"/>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F1789DE4-3B8C-4264-9844-28B754014FF0}"/>
              </a:ext>
            </a:extLst>
          </p:cNvPr>
          <p:cNvSpPr>
            <a:spLocks noGrp="1"/>
          </p:cNvSpPr>
          <p:nvPr>
            <p:ph type="sldNum" sz="quarter" idx="12"/>
          </p:nvPr>
        </p:nvSpPr>
        <p:spPr/>
        <p:txBody>
          <a:bodyPr/>
          <a:lstStyle/>
          <a:p>
            <a:fld id="{CF071A64-F89D-47D0-B133-151168DCC4C7}" type="slidenum">
              <a:rPr lang="es-CL" smtClean="0"/>
              <a:t>‹Nº›</a:t>
            </a:fld>
            <a:endParaRPr lang="es-CL"/>
          </a:p>
        </p:txBody>
      </p:sp>
    </p:spTree>
    <p:extLst>
      <p:ext uri="{BB962C8B-B14F-4D97-AF65-F5344CB8AC3E}">
        <p14:creationId xmlns:p14="http://schemas.microsoft.com/office/powerpoint/2010/main" val="47546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C50D5-EB44-4C65-B79D-04DFC478619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8E3A04F-9202-4E5E-AC31-5488E4E1E7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F9E39118-36CC-4D88-A6B2-318C8061CB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91C19FB-5C91-4A3D-A970-05311292C6F3}"/>
              </a:ext>
            </a:extLst>
          </p:cNvPr>
          <p:cNvSpPr>
            <a:spLocks noGrp="1"/>
          </p:cNvSpPr>
          <p:nvPr>
            <p:ph type="dt" sz="half" idx="10"/>
          </p:nvPr>
        </p:nvSpPr>
        <p:spPr/>
        <p:txBody>
          <a:bodyPr/>
          <a:lstStyle/>
          <a:p>
            <a:fld id="{9D925EA1-0635-4576-A9BE-0D3E9B2C5380}" type="datetimeFigureOut">
              <a:rPr lang="es-CL" smtClean="0"/>
              <a:t>29-04-2022</a:t>
            </a:fld>
            <a:endParaRPr lang="es-CL"/>
          </a:p>
        </p:txBody>
      </p:sp>
      <p:sp>
        <p:nvSpPr>
          <p:cNvPr id="6" name="Marcador de pie de página 5">
            <a:extLst>
              <a:ext uri="{FF2B5EF4-FFF2-40B4-BE49-F238E27FC236}">
                <a16:creationId xmlns:a16="http://schemas.microsoft.com/office/drawing/2014/main" id="{F2B2E806-9842-493F-A025-FE54DBF3EED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B519BD9-4B9F-4A9E-972F-02D6B56487EB}"/>
              </a:ext>
            </a:extLst>
          </p:cNvPr>
          <p:cNvSpPr>
            <a:spLocks noGrp="1"/>
          </p:cNvSpPr>
          <p:nvPr>
            <p:ph type="sldNum" sz="quarter" idx="12"/>
          </p:nvPr>
        </p:nvSpPr>
        <p:spPr/>
        <p:txBody>
          <a:bodyPr/>
          <a:lstStyle/>
          <a:p>
            <a:fld id="{CF071A64-F89D-47D0-B133-151168DCC4C7}" type="slidenum">
              <a:rPr lang="es-CL" smtClean="0"/>
              <a:t>‹Nº›</a:t>
            </a:fld>
            <a:endParaRPr lang="es-CL"/>
          </a:p>
        </p:txBody>
      </p:sp>
    </p:spTree>
    <p:extLst>
      <p:ext uri="{BB962C8B-B14F-4D97-AF65-F5344CB8AC3E}">
        <p14:creationId xmlns:p14="http://schemas.microsoft.com/office/powerpoint/2010/main" val="293018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813B3F-D6C2-4A59-BFC6-AE170C2EEF0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84433B4D-6948-4FEB-8510-1B22253DD4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75497225-C2C9-471C-80B4-0F6DA6088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5CAC0B5-FC3D-4DBD-B771-CAB30069BEE6}"/>
              </a:ext>
            </a:extLst>
          </p:cNvPr>
          <p:cNvSpPr>
            <a:spLocks noGrp="1"/>
          </p:cNvSpPr>
          <p:nvPr>
            <p:ph type="dt" sz="half" idx="10"/>
          </p:nvPr>
        </p:nvSpPr>
        <p:spPr/>
        <p:txBody>
          <a:bodyPr/>
          <a:lstStyle/>
          <a:p>
            <a:fld id="{9D925EA1-0635-4576-A9BE-0D3E9B2C5380}" type="datetimeFigureOut">
              <a:rPr lang="es-CL" smtClean="0"/>
              <a:t>29-04-2022</a:t>
            </a:fld>
            <a:endParaRPr lang="es-CL"/>
          </a:p>
        </p:txBody>
      </p:sp>
      <p:sp>
        <p:nvSpPr>
          <p:cNvPr id="6" name="Marcador de pie de página 5">
            <a:extLst>
              <a:ext uri="{FF2B5EF4-FFF2-40B4-BE49-F238E27FC236}">
                <a16:creationId xmlns:a16="http://schemas.microsoft.com/office/drawing/2014/main" id="{0ED14597-5713-4E04-B59F-74696D8320D0}"/>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0A0362B4-FABB-436D-9BDC-4F3DD89EAD5F}"/>
              </a:ext>
            </a:extLst>
          </p:cNvPr>
          <p:cNvSpPr>
            <a:spLocks noGrp="1"/>
          </p:cNvSpPr>
          <p:nvPr>
            <p:ph type="sldNum" sz="quarter" idx="12"/>
          </p:nvPr>
        </p:nvSpPr>
        <p:spPr/>
        <p:txBody>
          <a:bodyPr/>
          <a:lstStyle/>
          <a:p>
            <a:fld id="{CF071A64-F89D-47D0-B133-151168DCC4C7}" type="slidenum">
              <a:rPr lang="es-CL" smtClean="0"/>
              <a:t>‹Nº›</a:t>
            </a:fld>
            <a:endParaRPr lang="es-CL"/>
          </a:p>
        </p:txBody>
      </p:sp>
    </p:spTree>
    <p:extLst>
      <p:ext uri="{BB962C8B-B14F-4D97-AF65-F5344CB8AC3E}">
        <p14:creationId xmlns:p14="http://schemas.microsoft.com/office/powerpoint/2010/main" val="238583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446AE8E-0A27-4038-AAF6-CFB729A09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F862B2F-C235-4A30-955F-9AA2242AA2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09ECBBB4-4C8D-4877-86C9-C9DE395C3F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25EA1-0635-4576-A9BE-0D3E9B2C5380}" type="datetimeFigureOut">
              <a:rPr lang="es-CL" smtClean="0"/>
              <a:t>29-04-2022</a:t>
            </a:fld>
            <a:endParaRPr lang="es-CL"/>
          </a:p>
        </p:txBody>
      </p:sp>
      <p:sp>
        <p:nvSpPr>
          <p:cNvPr id="5" name="Marcador de pie de página 4">
            <a:extLst>
              <a:ext uri="{FF2B5EF4-FFF2-40B4-BE49-F238E27FC236}">
                <a16:creationId xmlns:a16="http://schemas.microsoft.com/office/drawing/2014/main" id="{7DFE05D4-35F3-4D91-A4D1-65AF06E622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73136180-6081-4FF7-8B85-55D7976023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071A64-F89D-47D0-B133-151168DCC4C7}" type="slidenum">
              <a:rPr lang="es-CL" smtClean="0"/>
              <a:t>‹Nº›</a:t>
            </a:fld>
            <a:endParaRPr lang="es-CL"/>
          </a:p>
        </p:txBody>
      </p:sp>
    </p:spTree>
    <p:extLst>
      <p:ext uri="{BB962C8B-B14F-4D97-AF65-F5344CB8AC3E}">
        <p14:creationId xmlns:p14="http://schemas.microsoft.com/office/powerpoint/2010/main" val="2362430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139000" r="-139000"/>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F4C79EA-739B-48A5-88BF-CB601CA2E1EA}"/>
              </a:ext>
            </a:extLst>
          </p:cNvPr>
          <p:cNvSpPr>
            <a:spLocks noGrp="1"/>
          </p:cNvSpPr>
          <p:nvPr>
            <p:ph type="ctrTitle"/>
          </p:nvPr>
        </p:nvSpPr>
        <p:spPr/>
        <p:txBody>
          <a:bodyPr/>
          <a:lstStyle/>
          <a:p>
            <a:r>
              <a:rPr lang="es-CL" dirty="0"/>
              <a:t>EXPEDIENTE DIGITAL</a:t>
            </a:r>
          </a:p>
        </p:txBody>
      </p:sp>
      <p:sp>
        <p:nvSpPr>
          <p:cNvPr id="5" name="Subtítulo 4">
            <a:extLst>
              <a:ext uri="{FF2B5EF4-FFF2-40B4-BE49-F238E27FC236}">
                <a16:creationId xmlns:a16="http://schemas.microsoft.com/office/drawing/2014/main" id="{D846E613-622B-4A62-ABDE-31FA2DCCE182}"/>
              </a:ext>
            </a:extLst>
          </p:cNvPr>
          <p:cNvSpPr>
            <a:spLocks noGrp="1"/>
          </p:cNvSpPr>
          <p:nvPr>
            <p:ph type="subTitle" idx="1"/>
          </p:nvPr>
        </p:nvSpPr>
        <p:spPr>
          <a:xfrm>
            <a:off x="1421450" y="4473709"/>
            <a:ext cx="9144000" cy="1655762"/>
          </a:xfrm>
        </p:spPr>
        <p:txBody>
          <a:bodyPr>
            <a:normAutofit/>
          </a:bodyPr>
          <a:lstStyle/>
          <a:p>
            <a:endParaRPr lang="es-CL" dirty="0"/>
          </a:p>
          <a:p>
            <a:pPr algn="l"/>
            <a:r>
              <a:rPr lang="es-CL" sz="1050" dirty="0"/>
              <a:t>Marta Araya Fernández</a:t>
            </a:r>
          </a:p>
          <a:p>
            <a:pPr algn="l"/>
            <a:r>
              <a:rPr lang="es-CL" sz="1050" dirty="0"/>
              <a:t>Secretaria Abogada </a:t>
            </a:r>
          </a:p>
          <a:p>
            <a:pPr algn="l"/>
            <a:r>
              <a:rPr lang="es-CL" sz="1050" dirty="0"/>
              <a:t>Santiago, abril 2022</a:t>
            </a:r>
          </a:p>
        </p:txBody>
      </p:sp>
      <p:pic>
        <p:nvPicPr>
          <p:cNvPr id="6" name="Imagen 5">
            <a:extLst>
              <a:ext uri="{FF2B5EF4-FFF2-40B4-BE49-F238E27FC236}">
                <a16:creationId xmlns:a16="http://schemas.microsoft.com/office/drawing/2014/main" id="{58BF0A58-BC1A-4FC3-9B87-2A58FA6A8EFB}"/>
              </a:ext>
            </a:extLst>
          </p:cNvPr>
          <p:cNvPicPr>
            <a:picLocks noChangeAspect="1"/>
          </p:cNvPicPr>
          <p:nvPr/>
        </p:nvPicPr>
        <p:blipFill>
          <a:blip r:embed="rId3"/>
          <a:stretch>
            <a:fillRect/>
          </a:stretch>
        </p:blipFill>
        <p:spPr>
          <a:xfrm>
            <a:off x="0" y="17585"/>
            <a:ext cx="1562318" cy="781159"/>
          </a:xfrm>
          <a:prstGeom prst="rect">
            <a:avLst/>
          </a:prstGeom>
        </p:spPr>
      </p:pic>
    </p:spTree>
    <p:extLst>
      <p:ext uri="{BB962C8B-B14F-4D97-AF65-F5344CB8AC3E}">
        <p14:creationId xmlns:p14="http://schemas.microsoft.com/office/powerpoint/2010/main" val="240482580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0CF06CC-27A1-4C8E-B78D-A0B8F71070EE}"/>
              </a:ext>
            </a:extLst>
          </p:cNvPr>
          <p:cNvSpPr>
            <a:spLocks noGrp="1"/>
          </p:cNvSpPr>
          <p:nvPr>
            <p:ph type="title"/>
          </p:nvPr>
        </p:nvSpPr>
        <p:spPr>
          <a:xfrm>
            <a:off x="966952" y="1204108"/>
            <a:ext cx="2669406" cy="1781175"/>
          </a:xfrm>
          <a:prstGeom prst="ellipse">
            <a:avLst/>
          </a:prstGeom>
        </p:spPr>
        <p:txBody>
          <a:bodyPr vert="horz" lIns="91440" tIns="45720" rIns="91440" bIns="45720" rtlCol="0" anchor="ctr">
            <a:normAutofit/>
          </a:bodyPr>
          <a:lstStyle/>
          <a:p>
            <a:r>
              <a:rPr lang="en-US" sz="2700" kern="1200">
                <a:solidFill>
                  <a:srgbClr val="FFFFFF"/>
                </a:solidFill>
                <a:latin typeface="+mj-lt"/>
                <a:ea typeface="+mj-ea"/>
                <a:cs typeface="+mj-cs"/>
              </a:rPr>
              <a:t>RESULTADO BUSQUEDA</a:t>
            </a:r>
          </a:p>
        </p:txBody>
      </p:sp>
      <p:sp>
        <p:nvSpPr>
          <p:cNvPr id="8" name="CuadroTexto 7">
            <a:extLst>
              <a:ext uri="{FF2B5EF4-FFF2-40B4-BE49-F238E27FC236}">
                <a16:creationId xmlns:a16="http://schemas.microsoft.com/office/drawing/2014/main" id="{569702E7-102D-437A-84C4-2E7DAABE6D92}"/>
              </a:ext>
            </a:extLst>
          </p:cNvPr>
          <p:cNvSpPr txBox="1"/>
          <p:nvPr/>
        </p:nvSpPr>
        <p:spPr>
          <a:xfrm>
            <a:off x="966951" y="3355130"/>
            <a:ext cx="2669407" cy="242733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600" b="0" i="0" u="none" strike="noStrike" baseline="0"/>
              <a:t>Los usuarios luego de realizar una búsqueda que entregue resultados, observará un listado de manera paginada si es superior a 10 registros de expedientes, organizado en las columnas que se indican a continuación: </a:t>
            </a:r>
            <a:endParaRPr lang="en-US" sz="1600"/>
          </a:p>
        </p:txBody>
      </p:sp>
      <p:pic>
        <p:nvPicPr>
          <p:cNvPr id="4" name="Imagen 3">
            <a:extLst>
              <a:ext uri="{FF2B5EF4-FFF2-40B4-BE49-F238E27FC236}">
                <a16:creationId xmlns:a16="http://schemas.microsoft.com/office/drawing/2014/main" id="{69E72682-50CF-4D3A-9B8D-90260CDD8569}"/>
              </a:ext>
            </a:extLst>
          </p:cNvPr>
          <p:cNvPicPr>
            <a:picLocks noChangeAspect="1"/>
          </p:cNvPicPr>
          <p:nvPr/>
        </p:nvPicPr>
        <p:blipFill>
          <a:blip r:embed="rId2"/>
          <a:stretch>
            <a:fillRect/>
          </a:stretch>
        </p:blipFill>
        <p:spPr>
          <a:xfrm>
            <a:off x="4662102" y="1286212"/>
            <a:ext cx="6903723" cy="4162538"/>
          </a:xfrm>
          <a:prstGeom prst="rect">
            <a:avLst/>
          </a:prstGeom>
        </p:spPr>
      </p:pic>
      <p:pic>
        <p:nvPicPr>
          <p:cNvPr id="6" name="Imagen 5">
            <a:extLst>
              <a:ext uri="{FF2B5EF4-FFF2-40B4-BE49-F238E27FC236}">
                <a16:creationId xmlns:a16="http://schemas.microsoft.com/office/drawing/2014/main" id="{58BF0A58-BC1A-4FC3-9B87-2A58FA6A8EFB}"/>
              </a:ext>
            </a:extLst>
          </p:cNvPr>
          <p:cNvPicPr>
            <a:picLocks noChangeAspect="1"/>
          </p:cNvPicPr>
          <p:nvPr/>
        </p:nvPicPr>
        <p:blipFill>
          <a:blip r:embed="rId3"/>
          <a:stretch>
            <a:fillRect/>
          </a:stretch>
        </p:blipFill>
        <p:spPr>
          <a:xfrm>
            <a:off x="0" y="17585"/>
            <a:ext cx="1562318" cy="781159"/>
          </a:xfrm>
          <a:prstGeom prst="rect">
            <a:avLst/>
          </a:prstGeom>
        </p:spPr>
      </p:pic>
    </p:spTree>
    <p:extLst>
      <p:ext uri="{BB962C8B-B14F-4D97-AF65-F5344CB8AC3E}">
        <p14:creationId xmlns:p14="http://schemas.microsoft.com/office/powerpoint/2010/main" val="2366849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2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99F61DF-8FAA-40A5-BD21-F70CF9500138}"/>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Eventos del expediente</a:t>
            </a:r>
          </a:p>
        </p:txBody>
      </p:sp>
      <p:pic>
        <p:nvPicPr>
          <p:cNvPr id="8" name="Marcador de contenido 7">
            <a:extLst>
              <a:ext uri="{FF2B5EF4-FFF2-40B4-BE49-F238E27FC236}">
                <a16:creationId xmlns:a16="http://schemas.microsoft.com/office/drawing/2014/main" id="{FEA263A6-DDCF-4DC5-B677-B61A51FE97A1}"/>
              </a:ext>
            </a:extLst>
          </p:cNvPr>
          <p:cNvPicPr>
            <a:picLocks noGrp="1" noChangeAspect="1"/>
          </p:cNvPicPr>
          <p:nvPr>
            <p:ph idx="1"/>
          </p:nvPr>
        </p:nvPicPr>
        <p:blipFill>
          <a:blip r:embed="rId2"/>
          <a:stretch>
            <a:fillRect/>
          </a:stretch>
        </p:blipFill>
        <p:spPr>
          <a:xfrm>
            <a:off x="4238469" y="1370742"/>
            <a:ext cx="5255910" cy="2772493"/>
          </a:xfrm>
          <a:prstGeom prst="rect">
            <a:avLst/>
          </a:prstGeom>
          <a:ln>
            <a:solidFill>
              <a:schemeClr val="accent1"/>
            </a:solidFill>
          </a:ln>
        </p:spPr>
      </p:pic>
      <p:sp>
        <p:nvSpPr>
          <p:cNvPr id="9" name="Flecha: hacia la izquierda 8">
            <a:extLst>
              <a:ext uri="{FF2B5EF4-FFF2-40B4-BE49-F238E27FC236}">
                <a16:creationId xmlns:a16="http://schemas.microsoft.com/office/drawing/2014/main" id="{600B8D18-1EFD-4226-A467-5CF770143D1A}"/>
              </a:ext>
            </a:extLst>
          </p:cNvPr>
          <p:cNvSpPr/>
          <p:nvPr/>
        </p:nvSpPr>
        <p:spPr>
          <a:xfrm>
            <a:off x="9776390" y="2756988"/>
            <a:ext cx="965675" cy="5107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 name="Imagen 3">
            <a:extLst>
              <a:ext uri="{FF2B5EF4-FFF2-40B4-BE49-F238E27FC236}">
                <a16:creationId xmlns:a16="http://schemas.microsoft.com/office/drawing/2014/main" id="{7F60F13F-6A86-47F9-80B8-EFD0E524C6DA}"/>
              </a:ext>
            </a:extLst>
          </p:cNvPr>
          <p:cNvPicPr>
            <a:picLocks noChangeAspect="1"/>
          </p:cNvPicPr>
          <p:nvPr/>
        </p:nvPicPr>
        <p:blipFill>
          <a:blip r:embed="rId3"/>
          <a:stretch>
            <a:fillRect/>
          </a:stretch>
        </p:blipFill>
        <p:spPr>
          <a:xfrm>
            <a:off x="2013557" y="5026297"/>
            <a:ext cx="9968753" cy="1353671"/>
          </a:xfrm>
          <a:prstGeom prst="rect">
            <a:avLst/>
          </a:prstGeom>
        </p:spPr>
      </p:pic>
    </p:spTree>
    <p:extLst>
      <p:ext uri="{BB962C8B-B14F-4D97-AF65-F5344CB8AC3E}">
        <p14:creationId xmlns:p14="http://schemas.microsoft.com/office/powerpoint/2010/main" val="1798895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65BC787C-4E90-423C-85BD-D185C5360D88}"/>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4800" b="0" i="0" u="none" strike="noStrike" kern="1200" baseline="0" dirty="0" err="1">
                <a:solidFill>
                  <a:schemeClr val="tx1"/>
                </a:solidFill>
                <a:latin typeface="+mj-lt"/>
                <a:ea typeface="+mj-ea"/>
                <a:cs typeface="+mj-cs"/>
              </a:rPr>
              <a:t>Expediente</a:t>
            </a:r>
            <a:r>
              <a:rPr lang="en-US" sz="4800" b="0" i="0" u="none" strike="noStrike" kern="1200" baseline="0" dirty="0">
                <a:solidFill>
                  <a:schemeClr val="tx1"/>
                </a:solidFill>
                <a:latin typeface="+mj-lt"/>
                <a:ea typeface="+mj-ea"/>
                <a:cs typeface="+mj-cs"/>
              </a:rPr>
              <a:t> de la Causa </a:t>
            </a:r>
            <a:r>
              <a:rPr lang="en-US" sz="4800" b="0" i="0" u="none" strike="noStrike" kern="1200" baseline="0" dirty="0" err="1">
                <a:solidFill>
                  <a:schemeClr val="tx1"/>
                </a:solidFill>
                <a:latin typeface="+mj-lt"/>
                <a:ea typeface="+mj-ea"/>
                <a:cs typeface="+mj-cs"/>
              </a:rPr>
              <a:t>Rol</a:t>
            </a:r>
            <a:r>
              <a:rPr lang="en-US" sz="4800" b="0" i="0" u="none" strike="noStrike" kern="1200" baseline="0" dirty="0">
                <a:solidFill>
                  <a:schemeClr val="tx1"/>
                </a:solidFill>
                <a:latin typeface="+mj-lt"/>
                <a:ea typeface="+mj-ea"/>
                <a:cs typeface="+mj-cs"/>
              </a:rPr>
              <a:t> </a:t>
            </a:r>
            <a:r>
              <a:rPr lang="en-US" sz="4800" b="0" i="0" u="none" strike="noStrike" kern="1200" baseline="0" dirty="0" err="1">
                <a:solidFill>
                  <a:schemeClr val="tx1"/>
                </a:solidFill>
                <a:latin typeface="+mj-lt"/>
                <a:ea typeface="+mj-ea"/>
                <a:cs typeface="+mj-cs"/>
              </a:rPr>
              <a:t>seleccionada</a:t>
            </a:r>
            <a:r>
              <a:rPr lang="en-US" sz="4800" b="0" i="0" u="none" strike="noStrike" kern="1200" baseline="0" dirty="0">
                <a:solidFill>
                  <a:schemeClr val="tx1"/>
                </a:solidFill>
                <a:latin typeface="+mj-lt"/>
                <a:ea typeface="+mj-ea"/>
                <a:cs typeface="+mj-cs"/>
              </a:rPr>
              <a:t> </a:t>
            </a:r>
            <a:r>
              <a:rPr lang="en-US" sz="1400" b="0" i="0" u="none" strike="noStrike" kern="1200" baseline="0" dirty="0">
                <a:solidFill>
                  <a:schemeClr val="tx1"/>
                </a:solidFill>
                <a:latin typeface="+mj-lt"/>
                <a:ea typeface="+mj-ea"/>
                <a:cs typeface="+mj-cs"/>
              </a:rPr>
              <a:t>(P) </a:t>
            </a:r>
            <a:endParaRPr lang="en-US" sz="1400" kern="1200" dirty="0">
              <a:solidFill>
                <a:schemeClr val="tx1"/>
              </a:solidFill>
              <a:latin typeface="+mj-lt"/>
              <a:ea typeface="+mj-ea"/>
              <a:cs typeface="+mj-cs"/>
            </a:endParaRPr>
          </a:p>
        </p:txBody>
      </p:sp>
      <p:pic>
        <p:nvPicPr>
          <p:cNvPr id="11" name="Imagen 10">
            <a:extLst>
              <a:ext uri="{FF2B5EF4-FFF2-40B4-BE49-F238E27FC236}">
                <a16:creationId xmlns:a16="http://schemas.microsoft.com/office/drawing/2014/main" id="{BABC6CBB-5D04-4CC2-BFEB-45DB24A6F31C}"/>
              </a:ext>
            </a:extLst>
          </p:cNvPr>
          <p:cNvPicPr>
            <a:picLocks noChangeAspect="1"/>
          </p:cNvPicPr>
          <p:nvPr/>
        </p:nvPicPr>
        <p:blipFill>
          <a:blip r:embed="rId2"/>
          <a:stretch>
            <a:fillRect/>
          </a:stretch>
        </p:blipFill>
        <p:spPr>
          <a:xfrm>
            <a:off x="945520" y="1845426"/>
            <a:ext cx="10297906" cy="4450303"/>
          </a:xfrm>
          <a:prstGeom prst="rect">
            <a:avLst/>
          </a:prstGeom>
        </p:spPr>
      </p:pic>
      <p:sp>
        <p:nvSpPr>
          <p:cNvPr id="17" name="CuadroTexto 16">
            <a:extLst>
              <a:ext uri="{FF2B5EF4-FFF2-40B4-BE49-F238E27FC236}">
                <a16:creationId xmlns:a16="http://schemas.microsoft.com/office/drawing/2014/main" id="{5C6C25E9-5726-409A-9721-0E474EE17868}"/>
              </a:ext>
            </a:extLst>
          </p:cNvPr>
          <p:cNvSpPr txBox="1"/>
          <p:nvPr/>
        </p:nvSpPr>
        <p:spPr>
          <a:xfrm>
            <a:off x="3048712" y="3246470"/>
            <a:ext cx="6097424" cy="369332"/>
          </a:xfrm>
          <a:prstGeom prst="rect">
            <a:avLst/>
          </a:prstGeom>
          <a:noFill/>
        </p:spPr>
        <p:txBody>
          <a:bodyPr wrap="square">
            <a:spAutoFit/>
          </a:bodyPr>
          <a:lstStyle/>
          <a:p>
            <a:r>
              <a:rPr lang="es-CL" sz="1800" b="0" i="0" u="none" strike="noStrike" baseline="0" dirty="0">
                <a:solidFill>
                  <a:srgbClr val="000000"/>
                </a:solidFill>
              </a:rPr>
              <a:t>Crear un nuevo Evento </a:t>
            </a:r>
            <a:endParaRPr lang="es-CL" dirty="0"/>
          </a:p>
        </p:txBody>
      </p:sp>
    </p:spTree>
    <p:extLst>
      <p:ext uri="{BB962C8B-B14F-4D97-AF65-F5344CB8AC3E}">
        <p14:creationId xmlns:p14="http://schemas.microsoft.com/office/powerpoint/2010/main" val="1946724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5BC787C-4E90-423C-85BD-D185C5360D88}"/>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4800" b="0" i="0" u="none" strike="noStrike" kern="1200" baseline="0" dirty="0">
                <a:solidFill>
                  <a:schemeClr val="tx1"/>
                </a:solidFill>
                <a:latin typeface="+mj-lt"/>
                <a:ea typeface="+mj-ea"/>
                <a:cs typeface="+mj-cs"/>
              </a:rPr>
              <a:t>CREAR UN NUEVO EVENTO</a:t>
            </a:r>
            <a:endParaRPr lang="en-US" sz="4800" kern="1200" dirty="0">
              <a:solidFill>
                <a:schemeClr val="tx1"/>
              </a:solidFill>
              <a:latin typeface="+mj-lt"/>
              <a:ea typeface="+mj-ea"/>
              <a:cs typeface="+mj-cs"/>
            </a:endParaRPr>
          </a:p>
        </p:txBody>
      </p:sp>
      <p:sp>
        <p:nvSpPr>
          <p:cNvPr id="17" name="CuadroTexto 16">
            <a:extLst>
              <a:ext uri="{FF2B5EF4-FFF2-40B4-BE49-F238E27FC236}">
                <a16:creationId xmlns:a16="http://schemas.microsoft.com/office/drawing/2014/main" id="{5C6C25E9-5726-409A-9721-0E474EE17868}"/>
              </a:ext>
            </a:extLst>
          </p:cNvPr>
          <p:cNvSpPr txBox="1"/>
          <p:nvPr/>
        </p:nvSpPr>
        <p:spPr>
          <a:xfrm>
            <a:off x="3048712" y="3246470"/>
            <a:ext cx="6097424" cy="369332"/>
          </a:xfrm>
          <a:prstGeom prst="rect">
            <a:avLst/>
          </a:prstGeom>
          <a:noFill/>
        </p:spPr>
        <p:txBody>
          <a:bodyPr wrap="square">
            <a:spAutoFit/>
          </a:bodyPr>
          <a:lstStyle/>
          <a:p>
            <a:r>
              <a:rPr lang="es-CL" sz="1800" b="0" i="0" u="none" strike="noStrike" baseline="0" dirty="0">
                <a:solidFill>
                  <a:srgbClr val="000000"/>
                </a:solidFill>
              </a:rPr>
              <a:t>Crear un nuevo Evento </a:t>
            </a:r>
            <a:endParaRPr lang="es-CL" dirty="0"/>
          </a:p>
        </p:txBody>
      </p:sp>
      <p:pic>
        <p:nvPicPr>
          <p:cNvPr id="6" name="Imagen 5">
            <a:extLst>
              <a:ext uri="{FF2B5EF4-FFF2-40B4-BE49-F238E27FC236}">
                <a16:creationId xmlns:a16="http://schemas.microsoft.com/office/drawing/2014/main" id="{1DA6C502-B95A-4BF3-BFEB-BD853704709D}"/>
              </a:ext>
            </a:extLst>
          </p:cNvPr>
          <p:cNvPicPr>
            <a:picLocks noChangeAspect="1"/>
          </p:cNvPicPr>
          <p:nvPr/>
        </p:nvPicPr>
        <p:blipFill>
          <a:blip r:embed="rId2"/>
          <a:stretch>
            <a:fillRect/>
          </a:stretch>
        </p:blipFill>
        <p:spPr>
          <a:xfrm>
            <a:off x="1057835" y="2209800"/>
            <a:ext cx="10076329" cy="2438400"/>
          </a:xfrm>
          <a:prstGeom prst="rect">
            <a:avLst/>
          </a:prstGeom>
        </p:spPr>
      </p:pic>
    </p:spTree>
    <p:extLst>
      <p:ext uri="{BB962C8B-B14F-4D97-AF65-F5344CB8AC3E}">
        <p14:creationId xmlns:p14="http://schemas.microsoft.com/office/powerpoint/2010/main" val="3522552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ítulo 4">
            <a:extLst>
              <a:ext uri="{FF2B5EF4-FFF2-40B4-BE49-F238E27FC236}">
                <a16:creationId xmlns:a16="http://schemas.microsoft.com/office/drawing/2014/main" id="{65BC787C-4E90-423C-85BD-D185C5360D88}"/>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0" i="0" u="none" strike="noStrike" kern="1200" baseline="0">
                <a:solidFill>
                  <a:schemeClr val="tx1"/>
                </a:solidFill>
                <a:latin typeface="+mj-lt"/>
                <a:ea typeface="+mj-ea"/>
                <a:cs typeface="+mj-cs"/>
              </a:rPr>
              <a:t>VENTANA EMERGENTE</a:t>
            </a:r>
            <a:endParaRPr lang="en-US" sz="3600" kern="1200">
              <a:solidFill>
                <a:schemeClr val="tx1"/>
              </a:solidFill>
              <a:latin typeface="+mj-lt"/>
              <a:ea typeface="+mj-ea"/>
              <a:cs typeface="+mj-cs"/>
            </a:endParaRPr>
          </a:p>
        </p:txBody>
      </p:sp>
      <p:sp>
        <p:nvSpPr>
          <p:cNvPr id="17" name="CuadroTexto 16">
            <a:extLst>
              <a:ext uri="{FF2B5EF4-FFF2-40B4-BE49-F238E27FC236}">
                <a16:creationId xmlns:a16="http://schemas.microsoft.com/office/drawing/2014/main" id="{5C6C25E9-5726-409A-9721-0E474EE17868}"/>
              </a:ext>
            </a:extLst>
          </p:cNvPr>
          <p:cNvSpPr txBox="1"/>
          <p:nvPr/>
        </p:nvSpPr>
        <p:spPr>
          <a:xfrm>
            <a:off x="643469" y="1782981"/>
            <a:ext cx="4008384"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s-ES" sz="1800" b="0" i="0" u="none" strike="noStrike" baseline="0" dirty="0">
                <a:solidFill>
                  <a:srgbClr val="000000"/>
                </a:solidFill>
                <a:latin typeface="Calibri" panose="020F0502020204030204" pitchFamily="34" charset="0"/>
              </a:rPr>
              <a:t>Con esta acción se desplegará una ventana emergente, en ella, el usuario podrá realizar el registro de un Tipo de Trámite según el estado de la Causa, como se observa en el siguiente ejemplo </a:t>
            </a:r>
            <a:endParaRPr lang="en-US" sz="2000" dirty="0"/>
          </a:p>
        </p:txBody>
      </p:sp>
      <p:grpSp>
        <p:nvGrpSpPr>
          <p:cNvPr id="24" name="Group 2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5" name="Isosceles Triangle 2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Imagen 2">
            <a:extLst>
              <a:ext uri="{FF2B5EF4-FFF2-40B4-BE49-F238E27FC236}">
                <a16:creationId xmlns:a16="http://schemas.microsoft.com/office/drawing/2014/main" id="{60FA1FF5-F293-4CEF-908D-4F45FD69C902}"/>
              </a:ext>
            </a:extLst>
          </p:cNvPr>
          <p:cNvPicPr>
            <a:picLocks noChangeAspect="1"/>
          </p:cNvPicPr>
          <p:nvPr/>
        </p:nvPicPr>
        <p:blipFill>
          <a:blip r:embed="rId2"/>
          <a:stretch>
            <a:fillRect/>
          </a:stretch>
        </p:blipFill>
        <p:spPr>
          <a:xfrm>
            <a:off x="5398683" y="1782981"/>
            <a:ext cx="6046485" cy="4361892"/>
          </a:xfrm>
          <a:prstGeom prst="rect">
            <a:avLst/>
          </a:prstGeom>
        </p:spPr>
      </p:pic>
      <p:grpSp>
        <p:nvGrpSpPr>
          <p:cNvPr id="28" name="Group 2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9" name="Rectangle 2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4736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25" name="Rectangle 24">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ítulo 4">
            <a:extLst>
              <a:ext uri="{FF2B5EF4-FFF2-40B4-BE49-F238E27FC236}">
                <a16:creationId xmlns:a16="http://schemas.microsoft.com/office/drawing/2014/main" id="{65BC787C-4E90-423C-85BD-D185C5360D88}"/>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0" i="0" u="none" strike="noStrike" kern="1200" baseline="0" dirty="0">
                <a:solidFill>
                  <a:schemeClr val="tx1"/>
                </a:solidFill>
                <a:latin typeface="+mj-lt"/>
                <a:ea typeface="+mj-ea"/>
                <a:cs typeface="+mj-cs"/>
              </a:rPr>
              <a:t>EVENTO ESCRITO</a:t>
            </a:r>
            <a:endParaRPr lang="en-US" sz="3600" kern="1200" dirty="0">
              <a:solidFill>
                <a:schemeClr val="tx1"/>
              </a:solidFill>
              <a:latin typeface="+mj-lt"/>
              <a:ea typeface="+mj-ea"/>
              <a:cs typeface="+mj-cs"/>
            </a:endParaRPr>
          </a:p>
        </p:txBody>
      </p:sp>
      <p:pic>
        <p:nvPicPr>
          <p:cNvPr id="4" name="Imagen 3">
            <a:extLst>
              <a:ext uri="{FF2B5EF4-FFF2-40B4-BE49-F238E27FC236}">
                <a16:creationId xmlns:a16="http://schemas.microsoft.com/office/drawing/2014/main" id="{85D82E0F-1CE4-4C3D-8666-561A1F1E73A1}"/>
              </a:ext>
            </a:extLst>
          </p:cNvPr>
          <p:cNvPicPr>
            <a:picLocks noChangeAspect="1"/>
          </p:cNvPicPr>
          <p:nvPr/>
        </p:nvPicPr>
        <p:blipFill>
          <a:blip r:embed="rId2"/>
          <a:stretch>
            <a:fillRect/>
          </a:stretch>
        </p:blipFill>
        <p:spPr>
          <a:xfrm>
            <a:off x="643467" y="1782981"/>
            <a:ext cx="6253214" cy="3150750"/>
          </a:xfrm>
          <a:prstGeom prst="rect">
            <a:avLst/>
          </a:prstGeom>
        </p:spPr>
      </p:pic>
      <p:sp>
        <p:nvSpPr>
          <p:cNvPr id="17" name="CuadroTexto 16">
            <a:extLst>
              <a:ext uri="{FF2B5EF4-FFF2-40B4-BE49-F238E27FC236}">
                <a16:creationId xmlns:a16="http://schemas.microsoft.com/office/drawing/2014/main" id="{5C6C25E9-5726-409A-9721-0E474EE17868}"/>
              </a:ext>
            </a:extLst>
          </p:cNvPr>
          <p:cNvSpPr txBox="1"/>
          <p:nvPr/>
        </p:nvSpPr>
        <p:spPr>
          <a:xfrm>
            <a:off x="7544052" y="1782981"/>
            <a:ext cx="4004479" cy="439398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0" i="0" u="none" strike="noStrike" baseline="0" dirty="0"/>
              <a:t>Si </a:t>
            </a:r>
            <a:r>
              <a:rPr lang="en-US" sz="2000" b="0" i="0" u="none" strike="noStrike" baseline="0" dirty="0" err="1"/>
              <a:t>el</a:t>
            </a:r>
            <a:r>
              <a:rPr lang="en-US" sz="2000" b="0" i="0" u="none" strike="noStrike" baseline="0" dirty="0"/>
              <a:t> </a:t>
            </a:r>
            <a:r>
              <a:rPr lang="en-US" sz="2000" b="0" i="0" u="none" strike="noStrike" baseline="0" dirty="0" err="1"/>
              <a:t>usuario</a:t>
            </a:r>
            <a:r>
              <a:rPr lang="en-US" sz="2000" b="0" i="0" u="none" strike="noStrike" baseline="0" dirty="0"/>
              <a:t> </a:t>
            </a:r>
            <a:r>
              <a:rPr lang="en-US" sz="2000" b="0" i="0" u="none" strike="noStrike" baseline="0" dirty="0" err="1"/>
              <a:t>externo</a:t>
            </a:r>
            <a:r>
              <a:rPr lang="en-US" sz="2000" b="0" i="0" u="none" strike="noStrike" baseline="0" dirty="0"/>
              <a:t> </a:t>
            </a:r>
            <a:r>
              <a:rPr lang="en-US" sz="2000" b="0" i="0" u="none" strike="noStrike" baseline="0" dirty="0" err="1"/>
              <a:t>autenticado</a:t>
            </a:r>
            <a:r>
              <a:rPr lang="en-US" sz="2000" b="0" i="0" u="none" strike="noStrike" baseline="0" dirty="0"/>
              <a:t> con </a:t>
            </a:r>
            <a:r>
              <a:rPr lang="en-US" sz="2000" b="0" i="0" u="none" strike="noStrike" baseline="0" dirty="0" err="1"/>
              <a:t>ClaveÚnica</a:t>
            </a:r>
            <a:r>
              <a:rPr lang="en-US" sz="2000" b="0" i="0" u="none" strike="noStrike" baseline="0" dirty="0"/>
              <a:t> </a:t>
            </a:r>
            <a:r>
              <a:rPr lang="en-US" sz="2000" b="0" i="0" u="none" strike="noStrike" baseline="0" dirty="0" err="1"/>
              <a:t>cuenta</a:t>
            </a:r>
            <a:r>
              <a:rPr lang="en-US" sz="2000" b="0" i="0" u="none" strike="noStrike" baseline="0" dirty="0"/>
              <a:t> con </a:t>
            </a:r>
            <a:r>
              <a:rPr lang="en-US" sz="2000" b="0" i="0" u="none" strike="noStrike" baseline="0" dirty="0" err="1"/>
              <a:t>el</a:t>
            </a:r>
            <a:r>
              <a:rPr lang="en-US" sz="2000" b="0" i="0" u="none" strike="noStrike" baseline="0" dirty="0"/>
              <a:t> </a:t>
            </a:r>
            <a:r>
              <a:rPr lang="en-US" sz="2000" b="0" i="0" u="none" strike="noStrike" baseline="0" dirty="0" err="1"/>
              <a:t>perfil</a:t>
            </a:r>
            <a:r>
              <a:rPr lang="en-US" sz="2000" b="0" i="0" u="none" strike="noStrike" baseline="0" dirty="0"/>
              <a:t> </a:t>
            </a:r>
            <a:r>
              <a:rPr lang="en-US" sz="2000" b="1" i="0" u="none" strike="noStrike" baseline="0" dirty="0"/>
              <a:t>Abogado</a:t>
            </a:r>
            <a:r>
              <a:rPr lang="en-US" sz="2000" b="0" i="0" u="none" strike="noStrike" baseline="0" dirty="0"/>
              <a:t>, se </a:t>
            </a:r>
            <a:r>
              <a:rPr lang="en-US" sz="2000" b="0" i="0" u="none" strike="noStrike" baseline="0" dirty="0" err="1"/>
              <a:t>despliega</a:t>
            </a:r>
            <a:r>
              <a:rPr lang="en-US" sz="2000" b="0" i="0" u="none" strike="noStrike" baseline="0" dirty="0"/>
              <a:t> </a:t>
            </a:r>
            <a:r>
              <a:rPr lang="en-US" sz="2000" b="0" i="0" u="none" strike="noStrike" baseline="0" dirty="0" err="1"/>
              <a:t>el</a:t>
            </a:r>
            <a:r>
              <a:rPr lang="en-US" sz="2000" b="0" i="0" u="none" strike="noStrike" baseline="0" dirty="0"/>
              <a:t> </a:t>
            </a:r>
            <a:r>
              <a:rPr lang="en-US" sz="2000" b="0" i="0" u="none" strike="noStrike" baseline="0" dirty="0" err="1"/>
              <a:t>tipo</a:t>
            </a:r>
            <a:r>
              <a:rPr lang="en-US" sz="2000" b="0" i="0" u="none" strike="noStrike" baseline="0" dirty="0"/>
              <a:t> </a:t>
            </a:r>
            <a:r>
              <a:rPr lang="en-US" sz="2000" b="0" i="0" u="none" strike="noStrike" baseline="0" dirty="0" err="1"/>
              <a:t>Trámite</a:t>
            </a:r>
            <a:r>
              <a:rPr lang="en-US" sz="2000" b="0" i="0" u="none" strike="noStrike" baseline="0" dirty="0"/>
              <a:t> </a:t>
            </a:r>
            <a:r>
              <a:rPr lang="en-US" sz="2000" b="0" i="0" u="none" strike="noStrike" baseline="0" dirty="0" err="1"/>
              <a:t>Escrito</a:t>
            </a:r>
            <a:r>
              <a:rPr lang="en-US" sz="2000" b="0" i="0" u="none" strike="noStrike" baseline="0" dirty="0"/>
              <a:t> para </a:t>
            </a:r>
            <a:r>
              <a:rPr lang="en-US" sz="2000" b="0" i="0" u="none" strike="noStrike" baseline="0" dirty="0" err="1"/>
              <a:t>el</a:t>
            </a:r>
            <a:r>
              <a:rPr lang="en-US" sz="2000" b="0" i="0" u="none" strike="noStrike" baseline="0" dirty="0"/>
              <a:t> </a:t>
            </a:r>
            <a:r>
              <a:rPr lang="en-US" sz="2000" b="0" i="0" u="none" strike="noStrike" baseline="0" dirty="0" err="1"/>
              <a:t>usuario</a:t>
            </a:r>
            <a:r>
              <a:rPr lang="en-US" sz="2000" b="0" i="0" u="none" strike="noStrike" baseline="0" dirty="0"/>
              <a:t> </a:t>
            </a:r>
            <a:r>
              <a:rPr lang="en-US" sz="2000" b="0" i="0" u="none" strike="noStrike" baseline="0" dirty="0" err="1"/>
              <a:t>como</a:t>
            </a:r>
            <a:r>
              <a:rPr lang="en-US" sz="2000" b="0" i="0" u="none" strike="noStrike" baseline="0" dirty="0"/>
              <a:t> se indica a </a:t>
            </a:r>
            <a:r>
              <a:rPr lang="en-US" sz="2000" b="0" i="0" u="none" strike="noStrike" baseline="0" dirty="0" err="1"/>
              <a:t>continuación</a:t>
            </a:r>
            <a:r>
              <a:rPr lang="en-US" sz="2000" b="0" i="0" u="none" strike="noStrike" baseline="0" dirty="0"/>
              <a:t> </a:t>
            </a:r>
            <a:endParaRPr lang="en-US" sz="2000" dirty="0"/>
          </a:p>
        </p:txBody>
      </p:sp>
      <p:grpSp>
        <p:nvGrpSpPr>
          <p:cNvPr id="28" name="Group 27">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29" name="Isosceles Triangle 28">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2882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ítulo 4">
            <a:extLst>
              <a:ext uri="{FF2B5EF4-FFF2-40B4-BE49-F238E27FC236}">
                <a16:creationId xmlns:a16="http://schemas.microsoft.com/office/drawing/2014/main" id="{65BC787C-4E90-423C-85BD-D185C5360D88}"/>
              </a:ext>
            </a:extLst>
          </p:cNvPr>
          <p:cNvSpPr>
            <a:spLocks noGrp="1"/>
          </p:cNvSpPr>
          <p:nvPr>
            <p:ph type="title"/>
          </p:nvPr>
        </p:nvSpPr>
        <p:spPr>
          <a:xfrm>
            <a:off x="838198" y="547815"/>
            <a:ext cx="5167185" cy="1680519"/>
          </a:xfrm>
        </p:spPr>
        <p:txBody>
          <a:bodyPr vert="horz" lIns="91440" tIns="45720" rIns="91440" bIns="45720" rtlCol="0" anchor="ctr">
            <a:normAutofit/>
          </a:bodyPr>
          <a:lstStyle/>
          <a:p>
            <a:r>
              <a:rPr lang="en-US" sz="4000" b="0" i="0" u="none" strike="noStrike" baseline="0"/>
              <a:t>EN TABLA</a:t>
            </a:r>
            <a:endParaRPr lang="en-US" sz="4000"/>
          </a:p>
        </p:txBody>
      </p:sp>
      <p:sp>
        <p:nvSpPr>
          <p:cNvPr id="17" name="CuadroTexto 16">
            <a:extLst>
              <a:ext uri="{FF2B5EF4-FFF2-40B4-BE49-F238E27FC236}">
                <a16:creationId xmlns:a16="http://schemas.microsoft.com/office/drawing/2014/main" id="{5C6C25E9-5726-409A-9721-0E474EE17868}"/>
              </a:ext>
            </a:extLst>
          </p:cNvPr>
          <p:cNvSpPr txBox="1"/>
          <p:nvPr/>
        </p:nvSpPr>
        <p:spPr>
          <a:xfrm>
            <a:off x="6186619" y="547815"/>
            <a:ext cx="5178960" cy="16805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0" i="0" u="none" strike="noStrike" baseline="0"/>
              <a:t>Al seleccionar “Escrito” se desplegará el campo “En Tabla” y la lista de “Descripción”, como se observa en la siguiente imagen: </a:t>
            </a:r>
            <a:endParaRPr lang="en-US" sz="2000" dirty="0"/>
          </a:p>
        </p:txBody>
      </p:sp>
      <p:pic>
        <p:nvPicPr>
          <p:cNvPr id="3" name="Imagen 2">
            <a:extLst>
              <a:ext uri="{FF2B5EF4-FFF2-40B4-BE49-F238E27FC236}">
                <a16:creationId xmlns:a16="http://schemas.microsoft.com/office/drawing/2014/main" id="{2247FFF8-681D-49F7-A0ED-83D79A092DBD}"/>
              </a:ext>
            </a:extLst>
          </p:cNvPr>
          <p:cNvPicPr>
            <a:picLocks noChangeAspect="1"/>
          </p:cNvPicPr>
          <p:nvPr/>
        </p:nvPicPr>
        <p:blipFill>
          <a:blip r:embed="rId2"/>
          <a:stretch>
            <a:fillRect/>
          </a:stretch>
        </p:blipFill>
        <p:spPr>
          <a:xfrm>
            <a:off x="1261927" y="2421924"/>
            <a:ext cx="4319726" cy="3711146"/>
          </a:xfrm>
          <a:prstGeom prst="rect">
            <a:avLst/>
          </a:prstGeom>
        </p:spPr>
      </p:pic>
      <p:pic>
        <p:nvPicPr>
          <p:cNvPr id="7" name="Imagen 6">
            <a:extLst>
              <a:ext uri="{FF2B5EF4-FFF2-40B4-BE49-F238E27FC236}">
                <a16:creationId xmlns:a16="http://schemas.microsoft.com/office/drawing/2014/main" id="{264CEABD-CEB8-4D8E-8928-FC0F23542B7A}"/>
              </a:ext>
            </a:extLst>
          </p:cNvPr>
          <p:cNvPicPr>
            <a:picLocks noChangeAspect="1"/>
          </p:cNvPicPr>
          <p:nvPr/>
        </p:nvPicPr>
        <p:blipFill>
          <a:blip r:embed="rId3"/>
          <a:stretch>
            <a:fillRect/>
          </a:stretch>
        </p:blipFill>
        <p:spPr>
          <a:xfrm>
            <a:off x="6198394" y="2780990"/>
            <a:ext cx="5167185" cy="2993013"/>
          </a:xfrm>
          <a:prstGeom prst="rect">
            <a:avLst/>
          </a:prstGeom>
        </p:spPr>
      </p:pic>
    </p:spTree>
    <p:extLst>
      <p:ext uri="{BB962C8B-B14F-4D97-AF65-F5344CB8AC3E}">
        <p14:creationId xmlns:p14="http://schemas.microsoft.com/office/powerpoint/2010/main" val="2728042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11073-89F5-46D6-83D8-BA764464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442855"/>
          </a:xfrm>
          <a:custGeom>
            <a:avLst/>
            <a:gdLst>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304043 w 12192000"/>
              <a:gd name="connsiteY45" fmla="*/ 3152858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763355 w 12192000"/>
              <a:gd name="connsiteY53" fmla="*/ 3224928 h 3442855"/>
              <a:gd name="connsiteX54" fmla="*/ 1654444 w 12192000"/>
              <a:gd name="connsiteY54" fmla="*/ 3229661 h 3442855"/>
              <a:gd name="connsiteX55" fmla="*/ 1629483 w 12192000"/>
              <a:gd name="connsiteY55" fmla="*/ 3232675 h 3442855"/>
              <a:gd name="connsiteX56" fmla="*/ 1573012 w 12192000"/>
              <a:gd name="connsiteY56" fmla="*/ 3250275 h 3442855"/>
              <a:gd name="connsiteX57" fmla="*/ 1525936 w 12192000"/>
              <a:gd name="connsiteY57" fmla="*/ 3243056 h 3442855"/>
              <a:gd name="connsiteX58" fmla="*/ 1515932 w 12192000"/>
              <a:gd name="connsiteY58" fmla="*/ 3243699 h 3442855"/>
              <a:gd name="connsiteX59" fmla="*/ 1418247 w 12192000"/>
              <a:gd name="connsiteY59" fmla="*/ 3236042 h 3442855"/>
              <a:gd name="connsiteX60" fmla="*/ 1311781 w 12192000"/>
              <a:gd name="connsiteY60" fmla="*/ 3207733 h 3442855"/>
              <a:gd name="connsiteX61" fmla="*/ 1287526 w 12192000"/>
              <a:gd name="connsiteY61" fmla="*/ 3195564 h 3442855"/>
              <a:gd name="connsiteX62" fmla="*/ 1275912 w 12192000"/>
              <a:gd name="connsiteY62" fmla="*/ 3202348 h 3442855"/>
              <a:gd name="connsiteX63" fmla="*/ 1160923 w 12192000"/>
              <a:gd name="connsiteY63" fmla="*/ 3219676 h 3442855"/>
              <a:gd name="connsiteX64" fmla="*/ 909690 w 12192000"/>
              <a:gd name="connsiteY64" fmla="*/ 3216919 h 3442855"/>
              <a:gd name="connsiteX65" fmla="*/ 764020 w 12192000"/>
              <a:gd name="connsiteY65" fmla="*/ 3235844 h 3442855"/>
              <a:gd name="connsiteX66" fmla="*/ 701915 w 12192000"/>
              <a:gd name="connsiteY66" fmla="*/ 3250223 h 3442855"/>
              <a:gd name="connsiteX67" fmla="*/ 463292 w 12192000"/>
              <a:gd name="connsiteY67" fmla="*/ 3316636 h 3442855"/>
              <a:gd name="connsiteX68" fmla="*/ 369865 w 12192000"/>
              <a:gd name="connsiteY68" fmla="*/ 3339094 h 3442855"/>
              <a:gd name="connsiteX69" fmla="*/ 318911 w 12192000"/>
              <a:gd name="connsiteY69" fmla="*/ 3367912 h 3442855"/>
              <a:gd name="connsiteX70" fmla="*/ 119548 w 12192000"/>
              <a:gd name="connsiteY70" fmla="*/ 3404651 h 3442855"/>
              <a:gd name="connsiteX71" fmla="*/ 0 w 12192000"/>
              <a:gd name="connsiteY71" fmla="*/ 3414000 h 3442855"/>
              <a:gd name="connsiteX72" fmla="*/ 0 w 12192000"/>
              <a:gd name="connsiteY72" fmla="*/ 2 h 3442855"/>
              <a:gd name="connsiteX73" fmla="*/ 3459904 w 12192000"/>
              <a:gd name="connsiteY73" fmla="*/ 1 h 3442855"/>
              <a:gd name="connsiteX74" fmla="*/ 3459907 w 12192000"/>
              <a:gd name="connsiteY74"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629483 w 12192000"/>
              <a:gd name="connsiteY53" fmla="*/ 3232675 h 3442855"/>
              <a:gd name="connsiteX54" fmla="*/ 1573012 w 12192000"/>
              <a:gd name="connsiteY54" fmla="*/ 3250275 h 3442855"/>
              <a:gd name="connsiteX55" fmla="*/ 1525936 w 12192000"/>
              <a:gd name="connsiteY55" fmla="*/ 3243056 h 3442855"/>
              <a:gd name="connsiteX56" fmla="*/ 1515932 w 12192000"/>
              <a:gd name="connsiteY56" fmla="*/ 3243699 h 3442855"/>
              <a:gd name="connsiteX57" fmla="*/ 1418247 w 12192000"/>
              <a:gd name="connsiteY57" fmla="*/ 3236042 h 3442855"/>
              <a:gd name="connsiteX58" fmla="*/ 1311781 w 12192000"/>
              <a:gd name="connsiteY58" fmla="*/ 3207733 h 3442855"/>
              <a:gd name="connsiteX59" fmla="*/ 1287526 w 12192000"/>
              <a:gd name="connsiteY59" fmla="*/ 3195564 h 3442855"/>
              <a:gd name="connsiteX60" fmla="*/ 1275912 w 12192000"/>
              <a:gd name="connsiteY60" fmla="*/ 3202348 h 3442855"/>
              <a:gd name="connsiteX61" fmla="*/ 1160923 w 12192000"/>
              <a:gd name="connsiteY61" fmla="*/ 3219676 h 3442855"/>
              <a:gd name="connsiteX62" fmla="*/ 909690 w 12192000"/>
              <a:gd name="connsiteY62" fmla="*/ 3216919 h 3442855"/>
              <a:gd name="connsiteX63" fmla="*/ 764020 w 12192000"/>
              <a:gd name="connsiteY63" fmla="*/ 3235844 h 3442855"/>
              <a:gd name="connsiteX64" fmla="*/ 701915 w 12192000"/>
              <a:gd name="connsiteY64" fmla="*/ 3250223 h 3442855"/>
              <a:gd name="connsiteX65" fmla="*/ 463292 w 12192000"/>
              <a:gd name="connsiteY65" fmla="*/ 3316636 h 3442855"/>
              <a:gd name="connsiteX66" fmla="*/ 369865 w 12192000"/>
              <a:gd name="connsiteY66" fmla="*/ 3339094 h 3442855"/>
              <a:gd name="connsiteX67" fmla="*/ 318911 w 12192000"/>
              <a:gd name="connsiteY67" fmla="*/ 3367912 h 3442855"/>
              <a:gd name="connsiteX68" fmla="*/ 119548 w 12192000"/>
              <a:gd name="connsiteY68" fmla="*/ 3404651 h 3442855"/>
              <a:gd name="connsiteX69" fmla="*/ 0 w 12192000"/>
              <a:gd name="connsiteY69" fmla="*/ 3414000 h 3442855"/>
              <a:gd name="connsiteX70" fmla="*/ 0 w 12192000"/>
              <a:gd name="connsiteY70" fmla="*/ 2 h 3442855"/>
              <a:gd name="connsiteX71" fmla="*/ 3459904 w 12192000"/>
              <a:gd name="connsiteY71" fmla="*/ 1 h 3442855"/>
              <a:gd name="connsiteX72" fmla="*/ 3459907 w 12192000"/>
              <a:gd name="connsiteY72"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15859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32874 w 12192000"/>
              <a:gd name="connsiteY33" fmla="*/ 2826106 h 3442855"/>
              <a:gd name="connsiteX34" fmla="*/ 9340481 w 12192000"/>
              <a:gd name="connsiteY34" fmla="*/ 2831628 h 3442855"/>
              <a:gd name="connsiteX35" fmla="*/ 9191002 w 12192000"/>
              <a:gd name="connsiteY35" fmla="*/ 2776544 h 3442855"/>
              <a:gd name="connsiteX36" fmla="*/ 9181756 w 12192000"/>
              <a:gd name="connsiteY36" fmla="*/ 2773801 h 3442855"/>
              <a:gd name="connsiteX37" fmla="*/ 8912415 w 12192000"/>
              <a:gd name="connsiteY37" fmla="*/ 2765023 h 3442855"/>
              <a:gd name="connsiteX38" fmla="*/ 7709716 w 12192000"/>
              <a:gd name="connsiteY38" fmla="*/ 2795956 h 3442855"/>
              <a:gd name="connsiteX39" fmla="*/ 6923164 w 12192000"/>
              <a:gd name="connsiteY39" fmla="*/ 2920980 h 3442855"/>
              <a:gd name="connsiteX40" fmla="*/ 3308915 w 12192000"/>
              <a:gd name="connsiteY40" fmla="*/ 3049912 h 3442855"/>
              <a:gd name="connsiteX41" fmla="*/ 2643050 w 12192000"/>
              <a:gd name="connsiteY41" fmla="*/ 3112559 h 3442855"/>
              <a:gd name="connsiteX42" fmla="*/ 2426006 w 12192000"/>
              <a:gd name="connsiteY42" fmla="*/ 3161942 h 3442855"/>
              <a:gd name="connsiteX43" fmla="*/ 2291811 w 12192000"/>
              <a:gd name="connsiteY43" fmla="*/ 3176941 h 3442855"/>
              <a:gd name="connsiteX44" fmla="*/ 2201685 w 12192000"/>
              <a:gd name="connsiteY44" fmla="*/ 3200625 h 3442855"/>
              <a:gd name="connsiteX45" fmla="*/ 2046141 w 12192000"/>
              <a:gd name="connsiteY45" fmla="*/ 3203263 h 3442855"/>
              <a:gd name="connsiteX46" fmla="*/ 1953987 w 12192000"/>
              <a:gd name="connsiteY46" fmla="*/ 3176250 h 3442855"/>
              <a:gd name="connsiteX47" fmla="*/ 1924440 w 12192000"/>
              <a:gd name="connsiteY47" fmla="*/ 3170393 h 3442855"/>
              <a:gd name="connsiteX48" fmla="*/ 1907653 w 12192000"/>
              <a:gd name="connsiteY48" fmla="*/ 3175484 h 3442855"/>
              <a:gd name="connsiteX49" fmla="*/ 1856828 w 12192000"/>
              <a:gd name="connsiteY49" fmla="*/ 3184705 h 3442855"/>
              <a:gd name="connsiteX50" fmla="*/ 1831611 w 12192000"/>
              <a:gd name="connsiteY50" fmla="*/ 3205201 h 3442855"/>
              <a:gd name="connsiteX51" fmla="*/ 1715859 w 12192000"/>
              <a:gd name="connsiteY51" fmla="*/ 3229661 h 3442855"/>
              <a:gd name="connsiteX52" fmla="*/ 1573012 w 12192000"/>
              <a:gd name="connsiteY52" fmla="*/ 3250275 h 3442855"/>
              <a:gd name="connsiteX53" fmla="*/ 1525936 w 12192000"/>
              <a:gd name="connsiteY53" fmla="*/ 3243056 h 3442855"/>
              <a:gd name="connsiteX54" fmla="*/ 1515932 w 12192000"/>
              <a:gd name="connsiteY54" fmla="*/ 3243699 h 3442855"/>
              <a:gd name="connsiteX55" fmla="*/ 1418247 w 12192000"/>
              <a:gd name="connsiteY55" fmla="*/ 3236042 h 3442855"/>
              <a:gd name="connsiteX56" fmla="*/ 1311781 w 12192000"/>
              <a:gd name="connsiteY56" fmla="*/ 3207733 h 3442855"/>
              <a:gd name="connsiteX57" fmla="*/ 1287526 w 12192000"/>
              <a:gd name="connsiteY57" fmla="*/ 3195564 h 3442855"/>
              <a:gd name="connsiteX58" fmla="*/ 1275912 w 12192000"/>
              <a:gd name="connsiteY58" fmla="*/ 3202348 h 3442855"/>
              <a:gd name="connsiteX59" fmla="*/ 1160923 w 12192000"/>
              <a:gd name="connsiteY59" fmla="*/ 3219676 h 3442855"/>
              <a:gd name="connsiteX60" fmla="*/ 909690 w 12192000"/>
              <a:gd name="connsiteY60" fmla="*/ 3216919 h 3442855"/>
              <a:gd name="connsiteX61" fmla="*/ 764020 w 12192000"/>
              <a:gd name="connsiteY61" fmla="*/ 3235844 h 3442855"/>
              <a:gd name="connsiteX62" fmla="*/ 701915 w 12192000"/>
              <a:gd name="connsiteY62" fmla="*/ 3250223 h 3442855"/>
              <a:gd name="connsiteX63" fmla="*/ 463292 w 12192000"/>
              <a:gd name="connsiteY63" fmla="*/ 3316636 h 3442855"/>
              <a:gd name="connsiteX64" fmla="*/ 369865 w 12192000"/>
              <a:gd name="connsiteY64" fmla="*/ 3339094 h 3442855"/>
              <a:gd name="connsiteX65" fmla="*/ 318911 w 12192000"/>
              <a:gd name="connsiteY65" fmla="*/ 3367912 h 3442855"/>
              <a:gd name="connsiteX66" fmla="*/ 119548 w 12192000"/>
              <a:gd name="connsiteY66" fmla="*/ 3404651 h 3442855"/>
              <a:gd name="connsiteX67" fmla="*/ 0 w 12192000"/>
              <a:gd name="connsiteY67" fmla="*/ 3414000 h 3442855"/>
              <a:gd name="connsiteX68" fmla="*/ 0 w 12192000"/>
              <a:gd name="connsiteY68" fmla="*/ 2 h 3442855"/>
              <a:gd name="connsiteX69" fmla="*/ 3459904 w 12192000"/>
              <a:gd name="connsiteY69" fmla="*/ 1 h 3442855"/>
              <a:gd name="connsiteX70" fmla="*/ 3459907 w 12192000"/>
              <a:gd name="connsiteY70"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71588 w 12192000"/>
              <a:gd name="connsiteY11" fmla="*/ 3113441 h 3442855"/>
              <a:gd name="connsiteX12" fmla="*/ 11270977 w 12192000"/>
              <a:gd name="connsiteY12" fmla="*/ 3100396 h 3442855"/>
              <a:gd name="connsiteX13" fmla="*/ 11250574 w 12192000"/>
              <a:gd name="connsiteY13" fmla="*/ 3091174 h 3442855"/>
              <a:gd name="connsiteX14" fmla="*/ 11246505 w 12192000"/>
              <a:gd name="connsiteY14" fmla="*/ 3086783 h 3442855"/>
              <a:gd name="connsiteX15" fmla="*/ 11221805 w 12192000"/>
              <a:gd name="connsiteY15" fmla="*/ 3063540 h 3442855"/>
              <a:gd name="connsiteX16" fmla="*/ 11135382 w 12192000"/>
              <a:gd name="connsiteY16" fmla="*/ 3062095 h 3442855"/>
              <a:gd name="connsiteX17" fmla="*/ 11056771 w 12192000"/>
              <a:gd name="connsiteY17" fmla="*/ 3020684 h 3442855"/>
              <a:gd name="connsiteX18" fmla="*/ 10800887 w 12192000"/>
              <a:gd name="connsiteY18" fmla="*/ 2963080 h 3442855"/>
              <a:gd name="connsiteX19" fmla="*/ 10701230 w 12192000"/>
              <a:gd name="connsiteY19" fmla="*/ 2935785 h 3442855"/>
              <a:gd name="connsiteX20" fmla="*/ 10529686 w 12192000"/>
              <a:gd name="connsiteY20" fmla="*/ 2918071 h 3442855"/>
              <a:gd name="connsiteX21" fmla="*/ 10337584 w 12192000"/>
              <a:gd name="connsiteY21" fmla="*/ 2926238 h 3442855"/>
              <a:gd name="connsiteX22" fmla="*/ 10179941 w 12192000"/>
              <a:gd name="connsiteY22" fmla="*/ 2930174 h 3442855"/>
              <a:gd name="connsiteX23" fmla="*/ 10129038 w 12192000"/>
              <a:gd name="connsiteY23" fmla="*/ 2929992 h 3442855"/>
              <a:gd name="connsiteX24" fmla="*/ 10044809 w 12192000"/>
              <a:gd name="connsiteY24" fmla="*/ 2932587 h 3442855"/>
              <a:gd name="connsiteX25" fmla="*/ 9923926 w 12192000"/>
              <a:gd name="connsiteY25" fmla="*/ 2936679 h 3442855"/>
              <a:gd name="connsiteX26" fmla="*/ 9825938 w 12192000"/>
              <a:gd name="connsiteY26" fmla="*/ 2915287 h 3442855"/>
              <a:gd name="connsiteX27" fmla="*/ 9761662 w 12192000"/>
              <a:gd name="connsiteY27" fmla="*/ 2916695 h 3442855"/>
              <a:gd name="connsiteX28" fmla="*/ 9688436 w 12192000"/>
              <a:gd name="connsiteY28" fmla="*/ 2894364 h 3442855"/>
              <a:gd name="connsiteX29" fmla="*/ 9626359 w 12192000"/>
              <a:gd name="connsiteY29" fmla="*/ 2876388 h 3442855"/>
              <a:gd name="connsiteX30" fmla="*/ 9536686 w 12192000"/>
              <a:gd name="connsiteY30" fmla="*/ 2845662 h 3442855"/>
              <a:gd name="connsiteX31" fmla="*/ 9500517 w 12192000"/>
              <a:gd name="connsiteY31" fmla="*/ 2847197 h 3442855"/>
              <a:gd name="connsiteX32" fmla="*/ 9432874 w 12192000"/>
              <a:gd name="connsiteY32" fmla="*/ 2826106 h 3442855"/>
              <a:gd name="connsiteX33" fmla="*/ 9340481 w 12192000"/>
              <a:gd name="connsiteY33" fmla="*/ 2831628 h 3442855"/>
              <a:gd name="connsiteX34" fmla="*/ 9191002 w 12192000"/>
              <a:gd name="connsiteY34" fmla="*/ 2776544 h 3442855"/>
              <a:gd name="connsiteX35" fmla="*/ 9181756 w 12192000"/>
              <a:gd name="connsiteY35" fmla="*/ 2773801 h 3442855"/>
              <a:gd name="connsiteX36" fmla="*/ 8912415 w 12192000"/>
              <a:gd name="connsiteY36" fmla="*/ 2765023 h 3442855"/>
              <a:gd name="connsiteX37" fmla="*/ 7709716 w 12192000"/>
              <a:gd name="connsiteY37" fmla="*/ 2795956 h 3442855"/>
              <a:gd name="connsiteX38" fmla="*/ 6923164 w 12192000"/>
              <a:gd name="connsiteY38" fmla="*/ 2920980 h 3442855"/>
              <a:gd name="connsiteX39" fmla="*/ 3308915 w 12192000"/>
              <a:gd name="connsiteY39" fmla="*/ 3049912 h 3442855"/>
              <a:gd name="connsiteX40" fmla="*/ 2643050 w 12192000"/>
              <a:gd name="connsiteY40" fmla="*/ 3112559 h 3442855"/>
              <a:gd name="connsiteX41" fmla="*/ 2426006 w 12192000"/>
              <a:gd name="connsiteY41" fmla="*/ 3161942 h 3442855"/>
              <a:gd name="connsiteX42" fmla="*/ 2291811 w 12192000"/>
              <a:gd name="connsiteY42" fmla="*/ 3176941 h 3442855"/>
              <a:gd name="connsiteX43" fmla="*/ 2201685 w 12192000"/>
              <a:gd name="connsiteY43" fmla="*/ 3200625 h 3442855"/>
              <a:gd name="connsiteX44" fmla="*/ 2046141 w 12192000"/>
              <a:gd name="connsiteY44" fmla="*/ 3203263 h 3442855"/>
              <a:gd name="connsiteX45" fmla="*/ 1953987 w 12192000"/>
              <a:gd name="connsiteY45" fmla="*/ 3176250 h 3442855"/>
              <a:gd name="connsiteX46" fmla="*/ 1924440 w 12192000"/>
              <a:gd name="connsiteY46" fmla="*/ 3170393 h 3442855"/>
              <a:gd name="connsiteX47" fmla="*/ 1907653 w 12192000"/>
              <a:gd name="connsiteY47" fmla="*/ 3175484 h 3442855"/>
              <a:gd name="connsiteX48" fmla="*/ 1856828 w 12192000"/>
              <a:gd name="connsiteY48" fmla="*/ 3184705 h 3442855"/>
              <a:gd name="connsiteX49" fmla="*/ 1831611 w 12192000"/>
              <a:gd name="connsiteY49" fmla="*/ 3205201 h 3442855"/>
              <a:gd name="connsiteX50" fmla="*/ 1715859 w 12192000"/>
              <a:gd name="connsiteY50" fmla="*/ 3229661 h 3442855"/>
              <a:gd name="connsiteX51" fmla="*/ 1573012 w 12192000"/>
              <a:gd name="connsiteY51" fmla="*/ 3250275 h 3442855"/>
              <a:gd name="connsiteX52" fmla="*/ 1525936 w 12192000"/>
              <a:gd name="connsiteY52" fmla="*/ 3243056 h 3442855"/>
              <a:gd name="connsiteX53" fmla="*/ 1515932 w 12192000"/>
              <a:gd name="connsiteY53" fmla="*/ 3243699 h 3442855"/>
              <a:gd name="connsiteX54" fmla="*/ 1418247 w 12192000"/>
              <a:gd name="connsiteY54" fmla="*/ 3236042 h 3442855"/>
              <a:gd name="connsiteX55" fmla="*/ 1311781 w 12192000"/>
              <a:gd name="connsiteY55" fmla="*/ 3207733 h 3442855"/>
              <a:gd name="connsiteX56" fmla="*/ 1287526 w 12192000"/>
              <a:gd name="connsiteY56" fmla="*/ 3195564 h 3442855"/>
              <a:gd name="connsiteX57" fmla="*/ 1275912 w 12192000"/>
              <a:gd name="connsiteY57" fmla="*/ 3202348 h 3442855"/>
              <a:gd name="connsiteX58" fmla="*/ 1160923 w 12192000"/>
              <a:gd name="connsiteY58" fmla="*/ 3219676 h 3442855"/>
              <a:gd name="connsiteX59" fmla="*/ 909690 w 12192000"/>
              <a:gd name="connsiteY59" fmla="*/ 3216919 h 3442855"/>
              <a:gd name="connsiteX60" fmla="*/ 764020 w 12192000"/>
              <a:gd name="connsiteY60" fmla="*/ 3235844 h 3442855"/>
              <a:gd name="connsiteX61" fmla="*/ 701915 w 12192000"/>
              <a:gd name="connsiteY61" fmla="*/ 3250223 h 3442855"/>
              <a:gd name="connsiteX62" fmla="*/ 463292 w 12192000"/>
              <a:gd name="connsiteY62" fmla="*/ 3316636 h 3442855"/>
              <a:gd name="connsiteX63" fmla="*/ 369865 w 12192000"/>
              <a:gd name="connsiteY63" fmla="*/ 3339094 h 3442855"/>
              <a:gd name="connsiteX64" fmla="*/ 318911 w 12192000"/>
              <a:gd name="connsiteY64" fmla="*/ 3367912 h 3442855"/>
              <a:gd name="connsiteX65" fmla="*/ 119548 w 12192000"/>
              <a:gd name="connsiteY65" fmla="*/ 3404651 h 3442855"/>
              <a:gd name="connsiteX66" fmla="*/ 0 w 12192000"/>
              <a:gd name="connsiteY66" fmla="*/ 3414000 h 3442855"/>
              <a:gd name="connsiteX67" fmla="*/ 0 w 12192000"/>
              <a:gd name="connsiteY67" fmla="*/ 2 h 3442855"/>
              <a:gd name="connsiteX68" fmla="*/ 3459904 w 12192000"/>
              <a:gd name="connsiteY68" fmla="*/ 1 h 3442855"/>
              <a:gd name="connsiteX69" fmla="*/ 3459907 w 12192000"/>
              <a:gd name="connsiteY69" fmla="*/ 0 h 344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192000" h="3442855">
                <a:moveTo>
                  <a:pt x="3459907" y="0"/>
                </a:moveTo>
                <a:lnTo>
                  <a:pt x="12192000" y="0"/>
                </a:lnTo>
                <a:lnTo>
                  <a:pt x="12192000" y="3442855"/>
                </a:lnTo>
                <a:lnTo>
                  <a:pt x="12076094" y="3423357"/>
                </a:lnTo>
                <a:cubicBezTo>
                  <a:pt x="12005159" y="3438127"/>
                  <a:pt x="12014346" y="3381657"/>
                  <a:pt x="11974360" y="3396494"/>
                </a:cubicBezTo>
                <a:cubicBezTo>
                  <a:pt x="11904719" y="3371812"/>
                  <a:pt x="11861782" y="3344051"/>
                  <a:pt x="11825709" y="3356473"/>
                </a:cubicBezTo>
                <a:cubicBezTo>
                  <a:pt x="11795915" y="3337312"/>
                  <a:pt x="11776282" y="3287434"/>
                  <a:pt x="11731940" y="3297768"/>
                </a:cubicBezTo>
                <a:cubicBezTo>
                  <a:pt x="11745979" y="3276550"/>
                  <a:pt x="11683245" y="3292173"/>
                  <a:pt x="11676634" y="3269119"/>
                </a:cubicBezTo>
                <a:cubicBezTo>
                  <a:pt x="11673835" y="3250701"/>
                  <a:pt x="11654148" y="3251146"/>
                  <a:pt x="11639416" y="3243537"/>
                </a:cubicBezTo>
                <a:cubicBezTo>
                  <a:pt x="11629359" y="3224298"/>
                  <a:pt x="11554687" y="3202798"/>
                  <a:pt x="11528409" y="3203904"/>
                </a:cubicBezTo>
                <a:cubicBezTo>
                  <a:pt x="11453995" y="3217978"/>
                  <a:pt x="11397027" y="3139530"/>
                  <a:pt x="11337600" y="3148858"/>
                </a:cubicBezTo>
                <a:cubicBezTo>
                  <a:pt x="11294796" y="3133781"/>
                  <a:pt x="11282692" y="3121518"/>
                  <a:pt x="11271588" y="3113441"/>
                </a:cubicBezTo>
                <a:cubicBezTo>
                  <a:pt x="11271384" y="3109093"/>
                  <a:pt x="11271181" y="3104744"/>
                  <a:pt x="11270977" y="3100396"/>
                </a:cubicBezTo>
                <a:lnTo>
                  <a:pt x="11250574" y="3091174"/>
                </a:lnTo>
                <a:lnTo>
                  <a:pt x="11246505" y="3086783"/>
                </a:lnTo>
                <a:cubicBezTo>
                  <a:pt x="11238764" y="3078354"/>
                  <a:pt x="11230851" y="3070308"/>
                  <a:pt x="11221805" y="3063540"/>
                </a:cubicBezTo>
                <a:cubicBezTo>
                  <a:pt x="11194819" y="3110734"/>
                  <a:pt x="11140396" y="3013748"/>
                  <a:pt x="11135382" y="3062095"/>
                </a:cubicBezTo>
                <a:cubicBezTo>
                  <a:pt x="11080975" y="3033115"/>
                  <a:pt x="11090475" y="3086737"/>
                  <a:pt x="11056771" y="3020684"/>
                </a:cubicBezTo>
                <a:cubicBezTo>
                  <a:pt x="10950489" y="2984550"/>
                  <a:pt x="10968513" y="2976705"/>
                  <a:pt x="10800887" y="2963080"/>
                </a:cubicBezTo>
                <a:cubicBezTo>
                  <a:pt x="10782723" y="2947697"/>
                  <a:pt x="10721294" y="2942886"/>
                  <a:pt x="10701230" y="2935785"/>
                </a:cubicBezTo>
                <a:lnTo>
                  <a:pt x="10529686" y="2918071"/>
                </a:lnTo>
                <a:cubicBezTo>
                  <a:pt x="10467898" y="2936564"/>
                  <a:pt x="10391723" y="2920684"/>
                  <a:pt x="10337584" y="2926238"/>
                </a:cubicBezTo>
                <a:cubicBezTo>
                  <a:pt x="10271486" y="2936266"/>
                  <a:pt x="10261085" y="2903356"/>
                  <a:pt x="10179941" y="2930174"/>
                </a:cubicBezTo>
                <a:cubicBezTo>
                  <a:pt x="10171294" y="2901323"/>
                  <a:pt x="10143743" y="2928373"/>
                  <a:pt x="10129038" y="2929992"/>
                </a:cubicBezTo>
                <a:cubicBezTo>
                  <a:pt x="10111049" y="2935411"/>
                  <a:pt x="10080763" y="2928965"/>
                  <a:pt x="10044809" y="2932587"/>
                </a:cubicBezTo>
                <a:cubicBezTo>
                  <a:pt x="9986964" y="2934979"/>
                  <a:pt x="10040427" y="2926217"/>
                  <a:pt x="9923926" y="2936679"/>
                </a:cubicBezTo>
                <a:cubicBezTo>
                  <a:pt x="9890801" y="2937500"/>
                  <a:pt x="9863184" y="2908407"/>
                  <a:pt x="9825938" y="2915287"/>
                </a:cubicBezTo>
                <a:lnTo>
                  <a:pt x="9761662" y="2916695"/>
                </a:lnTo>
                <a:lnTo>
                  <a:pt x="9688436" y="2894364"/>
                </a:lnTo>
                <a:lnTo>
                  <a:pt x="9626359" y="2876388"/>
                </a:lnTo>
                <a:lnTo>
                  <a:pt x="9536686" y="2845662"/>
                </a:lnTo>
                <a:cubicBezTo>
                  <a:pt x="9530621" y="2846717"/>
                  <a:pt x="9510170" y="2854046"/>
                  <a:pt x="9500517" y="2847197"/>
                </a:cubicBezTo>
                <a:lnTo>
                  <a:pt x="9432874" y="2826106"/>
                </a:lnTo>
                <a:cubicBezTo>
                  <a:pt x="9425326" y="2827008"/>
                  <a:pt x="9347481" y="2827961"/>
                  <a:pt x="9340481" y="2831628"/>
                </a:cubicBezTo>
                <a:cubicBezTo>
                  <a:pt x="9293603" y="2778331"/>
                  <a:pt x="9255558" y="2808341"/>
                  <a:pt x="9191002" y="2776544"/>
                </a:cubicBezTo>
                <a:lnTo>
                  <a:pt x="9181756" y="2773801"/>
                </a:lnTo>
                <a:lnTo>
                  <a:pt x="8912415" y="2765023"/>
                </a:lnTo>
                <a:lnTo>
                  <a:pt x="7709716" y="2795956"/>
                </a:lnTo>
                <a:cubicBezTo>
                  <a:pt x="7352819" y="2829880"/>
                  <a:pt x="7380767" y="2943418"/>
                  <a:pt x="6923164" y="2920980"/>
                </a:cubicBezTo>
                <a:cubicBezTo>
                  <a:pt x="5970798" y="2826379"/>
                  <a:pt x="4381146" y="3024064"/>
                  <a:pt x="3308915" y="3049912"/>
                </a:cubicBezTo>
                <a:cubicBezTo>
                  <a:pt x="3098453" y="3075471"/>
                  <a:pt x="2865005" y="3091676"/>
                  <a:pt x="2643050" y="3112559"/>
                </a:cubicBezTo>
                <a:lnTo>
                  <a:pt x="2426006" y="3161942"/>
                </a:lnTo>
                <a:lnTo>
                  <a:pt x="2291811" y="3176941"/>
                </a:lnTo>
                <a:lnTo>
                  <a:pt x="2201685" y="3200625"/>
                </a:lnTo>
                <a:cubicBezTo>
                  <a:pt x="2115718" y="3217427"/>
                  <a:pt x="2132108" y="3186461"/>
                  <a:pt x="2046141" y="3203263"/>
                </a:cubicBezTo>
                <a:cubicBezTo>
                  <a:pt x="2010569" y="3191771"/>
                  <a:pt x="1980262" y="3182883"/>
                  <a:pt x="1953987" y="3176250"/>
                </a:cubicBezTo>
                <a:lnTo>
                  <a:pt x="1924440" y="3170393"/>
                </a:lnTo>
                <a:lnTo>
                  <a:pt x="1907653" y="3175484"/>
                </a:lnTo>
                <a:cubicBezTo>
                  <a:pt x="1878061" y="3178004"/>
                  <a:pt x="1876006" y="3207968"/>
                  <a:pt x="1856828" y="3184705"/>
                </a:cubicBezTo>
                <a:lnTo>
                  <a:pt x="1831611" y="3205201"/>
                </a:lnTo>
                <a:lnTo>
                  <a:pt x="1715859" y="3229661"/>
                </a:lnTo>
                <a:lnTo>
                  <a:pt x="1573012" y="3250275"/>
                </a:lnTo>
                <a:lnTo>
                  <a:pt x="1525936" y="3243056"/>
                </a:lnTo>
                <a:lnTo>
                  <a:pt x="1515932" y="3243699"/>
                </a:lnTo>
                <a:cubicBezTo>
                  <a:pt x="1483797" y="3247820"/>
                  <a:pt x="1486309" y="3252662"/>
                  <a:pt x="1418247" y="3236042"/>
                </a:cubicBezTo>
                <a:cubicBezTo>
                  <a:pt x="1389292" y="3213946"/>
                  <a:pt x="1345427" y="3216968"/>
                  <a:pt x="1311781" y="3207733"/>
                </a:cubicBezTo>
                <a:lnTo>
                  <a:pt x="1287526" y="3195564"/>
                </a:lnTo>
                <a:lnTo>
                  <a:pt x="1275912" y="3202348"/>
                </a:lnTo>
                <a:cubicBezTo>
                  <a:pt x="1219626" y="3232740"/>
                  <a:pt x="1230867" y="3206674"/>
                  <a:pt x="1160923" y="3219676"/>
                </a:cubicBezTo>
                <a:cubicBezTo>
                  <a:pt x="1120939" y="3215839"/>
                  <a:pt x="1029087" y="3185516"/>
                  <a:pt x="909690" y="3216919"/>
                </a:cubicBezTo>
                <a:cubicBezTo>
                  <a:pt x="860463" y="3220671"/>
                  <a:pt x="794970" y="3221233"/>
                  <a:pt x="764020" y="3235844"/>
                </a:cubicBezTo>
                <a:cubicBezTo>
                  <a:pt x="713142" y="3261931"/>
                  <a:pt x="769145" y="3237498"/>
                  <a:pt x="701915" y="3250223"/>
                </a:cubicBezTo>
                <a:cubicBezTo>
                  <a:pt x="644188" y="3215027"/>
                  <a:pt x="531278" y="3284445"/>
                  <a:pt x="463292" y="3316636"/>
                </a:cubicBezTo>
                <a:cubicBezTo>
                  <a:pt x="456096" y="3336479"/>
                  <a:pt x="389128" y="3337531"/>
                  <a:pt x="369865" y="3339094"/>
                </a:cubicBezTo>
                <a:cubicBezTo>
                  <a:pt x="365488" y="3372375"/>
                  <a:pt x="330307" y="3346614"/>
                  <a:pt x="318911" y="3367912"/>
                </a:cubicBezTo>
                <a:cubicBezTo>
                  <a:pt x="256531" y="3381126"/>
                  <a:pt x="186611" y="3396061"/>
                  <a:pt x="119548" y="3404651"/>
                </a:cubicBezTo>
                <a:lnTo>
                  <a:pt x="0" y="3414000"/>
                </a:lnTo>
                <a:lnTo>
                  <a:pt x="0" y="2"/>
                </a:lnTo>
                <a:lnTo>
                  <a:pt x="3459904" y="1"/>
                </a:lnTo>
                <a:cubicBezTo>
                  <a:pt x="3459905" y="1"/>
                  <a:pt x="3459906" y="0"/>
                  <a:pt x="3459907"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ítulo 3">
            <a:extLst>
              <a:ext uri="{FF2B5EF4-FFF2-40B4-BE49-F238E27FC236}">
                <a16:creationId xmlns:a16="http://schemas.microsoft.com/office/drawing/2014/main" id="{029DD5C6-8107-4098-8B93-93787425DCAC}"/>
              </a:ext>
            </a:extLst>
          </p:cNvPr>
          <p:cNvSpPr>
            <a:spLocks noGrp="1"/>
          </p:cNvSpPr>
          <p:nvPr>
            <p:ph type="title"/>
          </p:nvPr>
        </p:nvSpPr>
        <p:spPr>
          <a:xfrm>
            <a:off x="1304924" y="627385"/>
            <a:ext cx="9620251" cy="856248"/>
          </a:xfrm>
        </p:spPr>
        <p:txBody>
          <a:bodyPr>
            <a:normAutofit/>
          </a:bodyPr>
          <a:lstStyle/>
          <a:p>
            <a:pPr algn="ctr"/>
            <a:r>
              <a:rPr lang="es-ES" sz="4000"/>
              <a:t>DATOS OBLIGATORIOS</a:t>
            </a:r>
            <a:endParaRPr lang="es-CL" sz="4000"/>
          </a:p>
        </p:txBody>
      </p:sp>
      <p:sp>
        <p:nvSpPr>
          <p:cNvPr id="17" name="Freeform: Shape 16">
            <a:extLst>
              <a:ext uri="{FF2B5EF4-FFF2-40B4-BE49-F238E27FC236}">
                <a16:creationId xmlns:a16="http://schemas.microsoft.com/office/drawing/2014/main" id="{608CD17C-4A7C-477D-A659-BA8A89A78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1775" y="1609518"/>
            <a:ext cx="6610350" cy="294235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Imagen 9">
            <a:extLst>
              <a:ext uri="{FF2B5EF4-FFF2-40B4-BE49-F238E27FC236}">
                <a16:creationId xmlns:a16="http://schemas.microsoft.com/office/drawing/2014/main" id="{3129CBD3-A706-4572-91FE-05EC3FE1C5F8}"/>
              </a:ext>
            </a:extLst>
          </p:cNvPr>
          <p:cNvPicPr>
            <a:picLocks noChangeAspect="1"/>
          </p:cNvPicPr>
          <p:nvPr/>
        </p:nvPicPr>
        <p:blipFill>
          <a:blip r:embed="rId2"/>
          <a:stretch>
            <a:fillRect/>
          </a:stretch>
        </p:blipFill>
        <p:spPr>
          <a:xfrm>
            <a:off x="2943030" y="1765254"/>
            <a:ext cx="6265723" cy="2630878"/>
          </a:xfrm>
          <a:prstGeom prst="rect">
            <a:avLst/>
          </a:prstGeom>
        </p:spPr>
      </p:pic>
      <p:sp>
        <p:nvSpPr>
          <p:cNvPr id="6" name="Marcador de contenido 5">
            <a:extLst>
              <a:ext uri="{FF2B5EF4-FFF2-40B4-BE49-F238E27FC236}">
                <a16:creationId xmlns:a16="http://schemas.microsoft.com/office/drawing/2014/main" id="{B14C70CE-2055-4A20-B267-46F03C8877CC}"/>
              </a:ext>
            </a:extLst>
          </p:cNvPr>
          <p:cNvSpPr>
            <a:spLocks noGrp="1"/>
          </p:cNvSpPr>
          <p:nvPr>
            <p:ph idx="1"/>
          </p:nvPr>
        </p:nvSpPr>
        <p:spPr>
          <a:xfrm>
            <a:off x="1819275" y="4845083"/>
            <a:ext cx="8572500" cy="1374741"/>
          </a:xfrm>
        </p:spPr>
        <p:txBody>
          <a:bodyPr anchor="ctr">
            <a:normAutofit/>
          </a:bodyPr>
          <a:lstStyle/>
          <a:p>
            <a:pPr algn="just"/>
            <a:r>
              <a:rPr lang="es-ES" sz="2000" b="0" i="0" u="none" strike="noStrike" baseline="0" dirty="0">
                <a:latin typeface="Calibri" panose="020F0502020204030204" pitchFamily="34" charset="0"/>
              </a:rPr>
              <a:t>En los distintos registros que permite el sistema, el ingreso de datos en algunos casos será de tipo obligatorio. Esta condición estará representada por un asterisco de color rojo inmediatamente después de la etiqueta que lo representa. </a:t>
            </a:r>
            <a:endParaRPr lang="es-CL" sz="2000" dirty="0"/>
          </a:p>
        </p:txBody>
      </p:sp>
    </p:spTree>
    <p:extLst>
      <p:ext uri="{BB962C8B-B14F-4D97-AF65-F5344CB8AC3E}">
        <p14:creationId xmlns:p14="http://schemas.microsoft.com/office/powerpoint/2010/main" val="4006972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287F69AB-2350-44E3-9076-00265B93F3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1"/>
            <a:ext cx="972709" cy="1935307"/>
            <a:chOff x="10918968" y="713127"/>
            <a:chExt cx="1273032" cy="2532832"/>
          </a:xfrm>
        </p:grpSpPr>
        <p:sp>
          <p:nvSpPr>
            <p:cNvPr id="41" name="Rectangle 40">
              <a:extLst>
                <a:ext uri="{FF2B5EF4-FFF2-40B4-BE49-F238E27FC236}">
                  <a16:creationId xmlns:a16="http://schemas.microsoft.com/office/drawing/2014/main" id="{D70652AA-1C81-481C-856B-903714375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A2FF99B6-37BA-4650-B01D-799F02E31E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ítulo 4">
            <a:extLst>
              <a:ext uri="{FF2B5EF4-FFF2-40B4-BE49-F238E27FC236}">
                <a16:creationId xmlns:a16="http://schemas.microsoft.com/office/drawing/2014/main" id="{65BC787C-4E90-423C-85BD-D185C5360D88}"/>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en-US" sz="3600" b="0" i="0" u="none" strike="noStrike" kern="1200" baseline="0">
                <a:solidFill>
                  <a:schemeClr val="tx1"/>
                </a:solidFill>
                <a:latin typeface="+mj-lt"/>
                <a:ea typeface="+mj-ea"/>
                <a:cs typeface="+mj-cs"/>
              </a:rPr>
              <a:t>GUARDAR EVENTO</a:t>
            </a:r>
            <a:endParaRPr lang="en-US" sz="3600" kern="1200">
              <a:solidFill>
                <a:schemeClr val="tx1"/>
              </a:solidFill>
              <a:latin typeface="+mj-lt"/>
              <a:ea typeface="+mj-ea"/>
              <a:cs typeface="+mj-cs"/>
            </a:endParaRPr>
          </a:p>
        </p:txBody>
      </p:sp>
      <p:pic>
        <p:nvPicPr>
          <p:cNvPr id="3" name="Imagen 2">
            <a:extLst>
              <a:ext uri="{FF2B5EF4-FFF2-40B4-BE49-F238E27FC236}">
                <a16:creationId xmlns:a16="http://schemas.microsoft.com/office/drawing/2014/main" id="{184C0DD2-ECDB-4E59-9A1B-4F626C3D82E6}"/>
              </a:ext>
            </a:extLst>
          </p:cNvPr>
          <p:cNvPicPr>
            <a:picLocks noChangeAspect="1"/>
          </p:cNvPicPr>
          <p:nvPr/>
        </p:nvPicPr>
        <p:blipFill>
          <a:blip r:embed="rId2"/>
          <a:stretch>
            <a:fillRect/>
          </a:stretch>
        </p:blipFill>
        <p:spPr>
          <a:xfrm>
            <a:off x="1855227" y="1271957"/>
            <a:ext cx="4574756" cy="5291133"/>
          </a:xfrm>
          <a:prstGeom prst="rect">
            <a:avLst/>
          </a:prstGeom>
        </p:spPr>
      </p:pic>
      <p:sp>
        <p:nvSpPr>
          <p:cNvPr id="17" name="CuadroTexto 16">
            <a:extLst>
              <a:ext uri="{FF2B5EF4-FFF2-40B4-BE49-F238E27FC236}">
                <a16:creationId xmlns:a16="http://schemas.microsoft.com/office/drawing/2014/main" id="{5C6C25E9-5726-409A-9721-0E474EE17868}"/>
              </a:ext>
            </a:extLst>
          </p:cNvPr>
          <p:cNvSpPr txBox="1"/>
          <p:nvPr/>
        </p:nvSpPr>
        <p:spPr>
          <a:xfrm>
            <a:off x="7544052" y="1782981"/>
            <a:ext cx="4004479" cy="4393982"/>
          </a:xfrm>
          <a:prstGeom prst="rect">
            <a:avLst/>
          </a:prstGeom>
        </p:spPr>
        <p:txBody>
          <a:bodyPr vert="horz" lIns="91440" tIns="45720" rIns="91440" bIns="45720" rtlCol="0">
            <a:normAutofit/>
          </a:bodyPr>
          <a:lstStyle/>
          <a:p>
            <a:pPr indent="-228600" algn="just">
              <a:lnSpc>
                <a:spcPct val="90000"/>
              </a:lnSpc>
              <a:spcAft>
                <a:spcPts val="600"/>
              </a:spcAft>
              <a:buFont typeface="Arial" panose="020B0604020202020204" pitchFamily="34" charset="0"/>
              <a:buChar char="•"/>
            </a:pPr>
            <a:r>
              <a:rPr lang="en-US" sz="2000" b="0" i="0" u="none" strike="noStrike" baseline="0" dirty="0"/>
              <a:t>Al </a:t>
            </a:r>
            <a:r>
              <a:rPr lang="en-US" sz="2000" b="0" i="0" u="none" strike="noStrike" baseline="0" dirty="0" err="1"/>
              <a:t>completar</a:t>
            </a:r>
            <a:r>
              <a:rPr lang="en-US" sz="2000" b="0" i="0" u="none" strike="noStrike" baseline="0" dirty="0"/>
              <a:t> </a:t>
            </a:r>
            <a:r>
              <a:rPr lang="en-US" sz="2000" b="0" i="0" u="none" strike="noStrike" baseline="0" dirty="0" err="1"/>
              <a:t>todos</a:t>
            </a:r>
            <a:r>
              <a:rPr lang="en-US" sz="2000" b="0" i="0" u="none" strike="noStrike" baseline="0" dirty="0"/>
              <a:t> </a:t>
            </a:r>
            <a:r>
              <a:rPr lang="en-US" sz="2000" b="0" i="0" u="none" strike="noStrike" baseline="0" dirty="0" err="1"/>
              <a:t>los</a:t>
            </a:r>
            <a:r>
              <a:rPr lang="en-US" sz="2000" b="0" i="0" u="none" strike="noStrike" baseline="0" dirty="0"/>
              <a:t> </a:t>
            </a:r>
            <a:r>
              <a:rPr lang="en-US" sz="2000" b="0" i="0" u="none" strike="noStrike" baseline="0" dirty="0" err="1"/>
              <a:t>campos</a:t>
            </a:r>
            <a:r>
              <a:rPr lang="en-US" sz="2000" b="0" i="0" u="none" strike="noStrike" baseline="0" dirty="0"/>
              <a:t> </a:t>
            </a:r>
            <a:r>
              <a:rPr lang="en-US" sz="2000" b="0" i="0" u="none" strike="noStrike" baseline="0" dirty="0" err="1"/>
              <a:t>obligatorios</a:t>
            </a:r>
            <a:r>
              <a:rPr lang="en-US" sz="2000" b="0" i="0" u="none" strike="noStrike" baseline="0" dirty="0"/>
              <a:t> y </a:t>
            </a:r>
            <a:r>
              <a:rPr lang="en-US" sz="2000" b="0" i="0" u="none" strike="noStrike" baseline="0" dirty="0" err="1"/>
              <a:t>presionar</a:t>
            </a:r>
            <a:r>
              <a:rPr lang="en-US" sz="2000" b="0" i="0" u="none" strike="noStrike" baseline="0" dirty="0"/>
              <a:t> </a:t>
            </a:r>
            <a:r>
              <a:rPr lang="en-US" sz="2000" b="0" i="0" u="none" strike="noStrike" baseline="0" dirty="0" err="1"/>
              <a:t>el</a:t>
            </a:r>
            <a:r>
              <a:rPr lang="en-US" sz="2000" b="0" i="0" u="none" strike="noStrike" baseline="0" dirty="0"/>
              <a:t> </a:t>
            </a:r>
            <a:r>
              <a:rPr lang="en-US" sz="2000" b="0" i="0" u="none" strike="noStrike" baseline="0" dirty="0" err="1"/>
              <a:t>botón</a:t>
            </a:r>
            <a:r>
              <a:rPr lang="en-US" sz="2000" b="0" i="0" u="none" strike="noStrike" baseline="0" dirty="0"/>
              <a:t> </a:t>
            </a:r>
            <a:r>
              <a:rPr lang="en-US" sz="2000" b="0" i="0" u="none" strike="noStrike" baseline="0" dirty="0" err="1"/>
              <a:t>Guardar</a:t>
            </a:r>
            <a:r>
              <a:rPr lang="en-US" sz="2000" b="0" i="0" u="none" strike="noStrike" baseline="0" dirty="0"/>
              <a:t>, se </a:t>
            </a:r>
            <a:r>
              <a:rPr lang="en-US" sz="2000" b="0" i="0" u="none" strike="noStrike" baseline="0" dirty="0" err="1"/>
              <a:t>registrará</a:t>
            </a:r>
            <a:r>
              <a:rPr lang="en-US" sz="2000" b="0" i="0" u="none" strike="noStrike" baseline="0" dirty="0"/>
              <a:t> </a:t>
            </a:r>
            <a:r>
              <a:rPr lang="en-US" sz="2000" b="0" i="0" u="none" strike="noStrike" baseline="0" dirty="0" err="1"/>
              <a:t>el</a:t>
            </a:r>
            <a:r>
              <a:rPr lang="en-US" sz="2000" b="0" i="0" u="none" strike="noStrike" baseline="0" dirty="0"/>
              <a:t> </a:t>
            </a:r>
            <a:r>
              <a:rPr lang="en-US" sz="2000" b="0" i="0" u="none" strike="noStrike" baseline="0" dirty="0" err="1"/>
              <a:t>evento</a:t>
            </a:r>
            <a:r>
              <a:rPr lang="en-US" sz="2000" b="0" i="0" u="none" strike="noStrike" baseline="0" dirty="0"/>
              <a:t> </a:t>
            </a:r>
            <a:r>
              <a:rPr lang="en-US" sz="2000" b="0" i="0" u="none" strike="noStrike" baseline="0" dirty="0" err="1"/>
              <a:t>en</a:t>
            </a:r>
            <a:r>
              <a:rPr lang="en-US" sz="2000" b="0" i="0" u="none" strike="noStrike" baseline="0" dirty="0"/>
              <a:t> </a:t>
            </a:r>
            <a:r>
              <a:rPr lang="en-US" sz="2000" b="0" i="0" u="none" strike="noStrike" baseline="0" dirty="0" err="1"/>
              <a:t>el</a:t>
            </a:r>
            <a:r>
              <a:rPr lang="en-US" sz="2000" b="0" i="0" u="none" strike="noStrike" baseline="0" dirty="0"/>
              <a:t> </a:t>
            </a:r>
            <a:r>
              <a:rPr lang="en-US" sz="2000" b="0" i="0" u="none" strike="noStrike" baseline="0" dirty="0" err="1"/>
              <a:t>expediente</a:t>
            </a:r>
            <a:r>
              <a:rPr lang="en-US" sz="2000" b="0" i="0" u="none" strike="noStrike" baseline="0" dirty="0"/>
              <a:t> </a:t>
            </a:r>
            <a:r>
              <a:rPr lang="en-US" sz="2000" b="0" i="0" u="none" strike="noStrike" baseline="0" dirty="0" err="1"/>
              <a:t>seleccionado</a:t>
            </a:r>
            <a:r>
              <a:rPr lang="en-US" sz="2000" b="0" i="0" u="none" strike="noStrike" baseline="0" dirty="0"/>
              <a:t>.</a:t>
            </a:r>
          </a:p>
          <a:p>
            <a:pPr indent="-228600" algn="just">
              <a:lnSpc>
                <a:spcPct val="90000"/>
              </a:lnSpc>
              <a:spcAft>
                <a:spcPts val="600"/>
              </a:spcAft>
              <a:buFont typeface="Arial" panose="020B0604020202020204" pitchFamily="34" charset="0"/>
              <a:buChar char="•"/>
            </a:pPr>
            <a:r>
              <a:rPr lang="es-ES" sz="2000" b="0" i="0" u="none" strike="noStrike" baseline="0" dirty="0">
                <a:solidFill>
                  <a:srgbClr val="000000"/>
                </a:solidFill>
                <a:latin typeface="Calibri" panose="020F0502020204030204" pitchFamily="34" charset="0"/>
              </a:rPr>
              <a:t>El evento de Escrito registrado no será visible por público general hasta que un funcionario de TDPI finalice el evento. </a:t>
            </a:r>
            <a:endParaRPr lang="en-US" sz="2000" dirty="0"/>
          </a:p>
        </p:txBody>
      </p:sp>
      <p:grpSp>
        <p:nvGrpSpPr>
          <p:cNvPr id="44" name="Group 43">
            <a:extLst>
              <a:ext uri="{FF2B5EF4-FFF2-40B4-BE49-F238E27FC236}">
                <a16:creationId xmlns:a16="http://schemas.microsoft.com/office/drawing/2014/main" id="{3EA7D759-6BEF-4CBD-A325-BCFA77832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77940" y="4601497"/>
            <a:ext cx="1014060" cy="2017580"/>
            <a:chOff x="11177940" y="4601497"/>
            <a:chExt cx="1014060" cy="2017580"/>
          </a:xfrm>
        </p:grpSpPr>
        <p:sp>
          <p:nvSpPr>
            <p:cNvPr id="45" name="Isosceles Triangle 44">
              <a:extLst>
                <a:ext uri="{FF2B5EF4-FFF2-40B4-BE49-F238E27FC236}">
                  <a16:creationId xmlns:a16="http://schemas.microsoft.com/office/drawing/2014/main" id="{317405EC-53E3-473A-8B42-B9475D057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03F2370-11B5-4E16-8AE5-B4854408B4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0753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65BC787C-4E90-423C-85BD-D185C5360D88}"/>
              </a:ext>
            </a:extLst>
          </p:cNvPr>
          <p:cNvSpPr>
            <a:spLocks noGrp="1"/>
          </p:cNvSpPr>
          <p:nvPr>
            <p:ph type="title"/>
          </p:nvPr>
        </p:nvSpPr>
        <p:spPr>
          <a:xfrm>
            <a:off x="648928" y="338328"/>
            <a:ext cx="3685032" cy="1608328"/>
          </a:xfrm>
        </p:spPr>
        <p:txBody>
          <a:bodyPr vert="horz" lIns="91440" tIns="45720" rIns="91440" bIns="45720" rtlCol="0" anchor="ctr">
            <a:normAutofit/>
          </a:bodyPr>
          <a:lstStyle/>
          <a:p>
            <a:r>
              <a:rPr lang="en-US" sz="3600" b="0" i="0" u="none" strike="noStrike" baseline="0"/>
              <a:t>DOCUMENTOS</a:t>
            </a:r>
            <a:endParaRPr lang="en-US" sz="3600"/>
          </a:p>
        </p:txBody>
      </p:sp>
      <p:sp>
        <p:nvSpPr>
          <p:cNvPr id="17" name="CuadroTexto 16">
            <a:extLst>
              <a:ext uri="{FF2B5EF4-FFF2-40B4-BE49-F238E27FC236}">
                <a16:creationId xmlns:a16="http://schemas.microsoft.com/office/drawing/2014/main" id="{5C6C25E9-5726-409A-9721-0E474EE17868}"/>
              </a:ext>
            </a:extLst>
          </p:cNvPr>
          <p:cNvSpPr txBox="1"/>
          <p:nvPr/>
        </p:nvSpPr>
        <p:spPr>
          <a:xfrm>
            <a:off x="4864100" y="338328"/>
            <a:ext cx="6675627" cy="160508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0" i="0" u="none" strike="noStrike" baseline="0"/>
              <a:t>Los documentos que se permitan corresponderán a lo configurado en el sistema y se indica en la sección “Extensiones Permitidas </a:t>
            </a:r>
            <a:r>
              <a:rPr lang="en-US" sz="2000" b="0" i="0" u="none" strike="noStrike" baseline="0" dirty="0"/>
              <a:t>: </a:t>
            </a:r>
            <a:endParaRPr lang="en-US" sz="2000" dirty="0"/>
          </a:p>
        </p:txBody>
      </p:sp>
      <p:sp>
        <p:nvSpPr>
          <p:cNvPr id="22" name="Rectangle 21">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n 7">
            <a:extLst>
              <a:ext uri="{FF2B5EF4-FFF2-40B4-BE49-F238E27FC236}">
                <a16:creationId xmlns:a16="http://schemas.microsoft.com/office/drawing/2014/main" id="{A00B4211-D2CE-402D-98F3-9A2D718CEA2C}"/>
              </a:ext>
            </a:extLst>
          </p:cNvPr>
          <p:cNvPicPr>
            <a:picLocks noChangeAspect="1"/>
          </p:cNvPicPr>
          <p:nvPr/>
        </p:nvPicPr>
        <p:blipFill>
          <a:blip r:embed="rId2"/>
          <a:stretch>
            <a:fillRect/>
          </a:stretch>
        </p:blipFill>
        <p:spPr>
          <a:xfrm>
            <a:off x="641180" y="3678417"/>
            <a:ext cx="4974336" cy="1419800"/>
          </a:xfrm>
          <a:prstGeom prst="rect">
            <a:avLst/>
          </a:prstGeom>
        </p:spPr>
      </p:pic>
      <p:sp>
        <p:nvSpPr>
          <p:cNvPr id="26"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B3FC69E4-E264-46D7-BAE7-45103E382FD4}"/>
              </a:ext>
            </a:extLst>
          </p:cNvPr>
          <p:cNvPicPr>
            <a:picLocks noChangeAspect="1"/>
          </p:cNvPicPr>
          <p:nvPr/>
        </p:nvPicPr>
        <p:blipFill>
          <a:blip r:embed="rId3"/>
          <a:stretch>
            <a:fillRect/>
          </a:stretch>
        </p:blipFill>
        <p:spPr>
          <a:xfrm>
            <a:off x="6576484" y="3972265"/>
            <a:ext cx="4974336" cy="832103"/>
          </a:xfrm>
          <a:prstGeom prst="rect">
            <a:avLst/>
          </a:prstGeom>
        </p:spPr>
      </p:pic>
    </p:spTree>
    <p:extLst>
      <p:ext uri="{BB962C8B-B14F-4D97-AF65-F5344CB8AC3E}">
        <p14:creationId xmlns:p14="http://schemas.microsoft.com/office/powerpoint/2010/main" val="889636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39000" r="-13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E1C94F-76DB-4B75-8D94-DF9AE6451DF4}"/>
              </a:ext>
            </a:extLst>
          </p:cNvPr>
          <p:cNvSpPr>
            <a:spLocks noGrp="1"/>
          </p:cNvSpPr>
          <p:nvPr>
            <p:ph type="title"/>
          </p:nvPr>
        </p:nvSpPr>
        <p:spPr/>
        <p:txBody>
          <a:bodyPr/>
          <a:lstStyle/>
          <a:p>
            <a:r>
              <a:rPr lang="es-CL" dirty="0"/>
              <a:t>MATERIAS A REVISAR</a:t>
            </a:r>
          </a:p>
        </p:txBody>
      </p:sp>
      <p:sp>
        <p:nvSpPr>
          <p:cNvPr id="3" name="Marcador de contenido 2">
            <a:extLst>
              <a:ext uri="{FF2B5EF4-FFF2-40B4-BE49-F238E27FC236}">
                <a16:creationId xmlns:a16="http://schemas.microsoft.com/office/drawing/2014/main" id="{19A3A943-F182-4821-97D1-CBD9A1915B11}"/>
              </a:ext>
            </a:extLst>
          </p:cNvPr>
          <p:cNvSpPr>
            <a:spLocks noGrp="1"/>
          </p:cNvSpPr>
          <p:nvPr>
            <p:ph idx="1"/>
          </p:nvPr>
        </p:nvSpPr>
        <p:spPr/>
        <p:txBody>
          <a:bodyPr>
            <a:normAutofit/>
          </a:bodyPr>
          <a:lstStyle/>
          <a:p>
            <a:pPr>
              <a:lnSpc>
                <a:spcPct val="107000"/>
              </a:lnSpc>
              <a:spcAft>
                <a:spcPts val="800"/>
              </a:spcAft>
            </a:pPr>
            <a:r>
              <a:rPr lang="es-CL" sz="1800" dirty="0">
                <a:effectLst/>
                <a:latin typeface="Abadi" panose="020B0604020104020204" pitchFamily="34" charset="0"/>
                <a:ea typeface="Calibri" panose="020F0502020204030204" pitchFamily="34" charset="0"/>
                <a:cs typeface="Times New Roman" panose="02020603050405020304" pitchFamily="18" charset="0"/>
              </a:rPr>
              <a:t>Aplicaciones del sistema</a:t>
            </a:r>
          </a:p>
          <a:p>
            <a:pPr>
              <a:lnSpc>
                <a:spcPct val="107000"/>
              </a:lnSpc>
              <a:spcAft>
                <a:spcPts val="800"/>
              </a:spcAft>
            </a:pPr>
            <a:r>
              <a:rPr lang="es-CL" sz="1800" dirty="0">
                <a:latin typeface="Abadi" panose="020B0604020104020204" pitchFamily="34" charset="0"/>
                <a:ea typeface="Calibri" panose="020F0502020204030204" pitchFamily="34" charset="0"/>
                <a:cs typeface="Times New Roman" panose="02020603050405020304" pitchFamily="18" charset="0"/>
              </a:rPr>
              <a:t>Estados Procesales</a:t>
            </a:r>
          </a:p>
          <a:p>
            <a:pPr>
              <a:lnSpc>
                <a:spcPct val="107000"/>
              </a:lnSpc>
              <a:spcAft>
                <a:spcPts val="800"/>
              </a:spcAft>
            </a:pPr>
            <a:r>
              <a:rPr lang="es-CL" sz="1800" dirty="0">
                <a:latin typeface="Abadi" panose="020B0604020104020204" pitchFamily="34" charset="0"/>
                <a:ea typeface="Calibri" panose="020F0502020204030204" pitchFamily="34" charset="0"/>
                <a:cs typeface="Times New Roman" panose="02020603050405020304" pitchFamily="18" charset="0"/>
              </a:rPr>
              <a:t>Modulo Usuario Abogado</a:t>
            </a:r>
          </a:p>
          <a:p>
            <a:pPr>
              <a:lnSpc>
                <a:spcPct val="107000"/>
              </a:lnSpc>
              <a:spcAft>
                <a:spcPts val="800"/>
              </a:spcAft>
            </a:pPr>
            <a:r>
              <a:rPr lang="es-CL" sz="1800" dirty="0">
                <a:latin typeface="Abadi" panose="020B0604020104020204" pitchFamily="34" charset="0"/>
                <a:ea typeface="Calibri" panose="020F0502020204030204" pitchFamily="34" charset="0"/>
                <a:cs typeface="Times New Roman" panose="02020603050405020304" pitchFamily="18" charset="0"/>
              </a:rPr>
              <a:t>Preingreso – Listado Ingreso</a:t>
            </a:r>
          </a:p>
          <a:p>
            <a:pPr>
              <a:lnSpc>
                <a:spcPct val="107000"/>
              </a:lnSpc>
              <a:spcAft>
                <a:spcPts val="800"/>
              </a:spcAft>
            </a:pPr>
            <a:r>
              <a:rPr lang="es-CL" sz="1800" dirty="0">
                <a:latin typeface="Abadi" panose="020B0604020104020204" pitchFamily="34" charset="0"/>
                <a:ea typeface="Calibri" panose="020F0502020204030204" pitchFamily="34" charset="0"/>
                <a:cs typeface="Times New Roman" panose="02020603050405020304" pitchFamily="18" charset="0"/>
              </a:rPr>
              <a:t>Buscador de causas</a:t>
            </a:r>
          </a:p>
          <a:p>
            <a:pPr>
              <a:lnSpc>
                <a:spcPct val="107000"/>
              </a:lnSpc>
              <a:spcAft>
                <a:spcPts val="800"/>
              </a:spcAft>
            </a:pPr>
            <a:r>
              <a:rPr lang="es-CL" sz="1800" dirty="0">
                <a:latin typeface="Abadi" panose="020B0604020104020204" pitchFamily="34" charset="0"/>
                <a:ea typeface="Calibri" panose="020F0502020204030204" pitchFamily="34" charset="0"/>
                <a:cs typeface="Times New Roman" panose="02020603050405020304" pitchFamily="18" charset="0"/>
              </a:rPr>
              <a:t>Eventos del expediente</a:t>
            </a:r>
          </a:p>
          <a:p>
            <a:pPr>
              <a:lnSpc>
                <a:spcPct val="107000"/>
              </a:lnSpc>
              <a:spcAft>
                <a:spcPts val="800"/>
              </a:spcAft>
            </a:pPr>
            <a:r>
              <a:rPr lang="es-CL" sz="1800" dirty="0">
                <a:latin typeface="Abadi" panose="020B0604020104020204" pitchFamily="34" charset="0"/>
                <a:ea typeface="Calibri" panose="020F0502020204030204" pitchFamily="34" charset="0"/>
                <a:cs typeface="Times New Roman" panose="02020603050405020304" pitchFamily="18" charset="0"/>
              </a:rPr>
              <a:t>Nuevos ingresos</a:t>
            </a:r>
          </a:p>
          <a:p>
            <a:pPr algn="just">
              <a:lnSpc>
                <a:spcPct val="107000"/>
              </a:lnSpc>
              <a:spcAft>
                <a:spcPts val="800"/>
              </a:spcAft>
            </a:pP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pic>
        <p:nvPicPr>
          <p:cNvPr id="6" name="Imagen 5">
            <a:extLst>
              <a:ext uri="{FF2B5EF4-FFF2-40B4-BE49-F238E27FC236}">
                <a16:creationId xmlns:a16="http://schemas.microsoft.com/office/drawing/2014/main" id="{58BF0A58-BC1A-4FC3-9B87-2A58FA6A8EFB}"/>
              </a:ext>
            </a:extLst>
          </p:cNvPr>
          <p:cNvPicPr>
            <a:picLocks noChangeAspect="1"/>
          </p:cNvPicPr>
          <p:nvPr/>
        </p:nvPicPr>
        <p:blipFill>
          <a:blip r:embed="rId3"/>
          <a:stretch>
            <a:fillRect/>
          </a:stretch>
        </p:blipFill>
        <p:spPr>
          <a:xfrm>
            <a:off x="0" y="17585"/>
            <a:ext cx="1562318" cy="781159"/>
          </a:xfrm>
          <a:prstGeom prst="rect">
            <a:avLst/>
          </a:prstGeom>
        </p:spPr>
      </p:pic>
    </p:spTree>
    <p:extLst>
      <p:ext uri="{BB962C8B-B14F-4D97-AF65-F5344CB8AC3E}">
        <p14:creationId xmlns:p14="http://schemas.microsoft.com/office/powerpoint/2010/main" val="203834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50811073-89F5-46D6-83D8-BA7644649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3442855"/>
          </a:xfrm>
          <a:custGeom>
            <a:avLst/>
            <a:gdLst>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304043 w 12192000"/>
              <a:gd name="connsiteY45" fmla="*/ 3152858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325930 w 12192000"/>
              <a:gd name="connsiteY44" fmla="*/ 3149646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330471 w 12192000"/>
              <a:gd name="connsiteY43" fmla="*/ 3148294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08701 w 12192000"/>
              <a:gd name="connsiteY68" fmla="*/ 3323460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842652 w 12192000"/>
              <a:gd name="connsiteY53" fmla="*/ 3186535 h 3442855"/>
              <a:gd name="connsiteX54" fmla="*/ 1763355 w 12192000"/>
              <a:gd name="connsiteY54" fmla="*/ 3224928 h 3442855"/>
              <a:gd name="connsiteX55" fmla="*/ 1654444 w 12192000"/>
              <a:gd name="connsiteY55" fmla="*/ 3229661 h 3442855"/>
              <a:gd name="connsiteX56" fmla="*/ 1629483 w 12192000"/>
              <a:gd name="connsiteY56" fmla="*/ 3232675 h 3442855"/>
              <a:gd name="connsiteX57" fmla="*/ 1573012 w 12192000"/>
              <a:gd name="connsiteY57" fmla="*/ 3250275 h 3442855"/>
              <a:gd name="connsiteX58" fmla="*/ 1525936 w 12192000"/>
              <a:gd name="connsiteY58" fmla="*/ 3243056 h 3442855"/>
              <a:gd name="connsiteX59" fmla="*/ 1515932 w 12192000"/>
              <a:gd name="connsiteY59" fmla="*/ 3243699 h 3442855"/>
              <a:gd name="connsiteX60" fmla="*/ 1418247 w 12192000"/>
              <a:gd name="connsiteY60" fmla="*/ 3236042 h 3442855"/>
              <a:gd name="connsiteX61" fmla="*/ 1311781 w 12192000"/>
              <a:gd name="connsiteY61" fmla="*/ 3207733 h 3442855"/>
              <a:gd name="connsiteX62" fmla="*/ 1287526 w 12192000"/>
              <a:gd name="connsiteY62" fmla="*/ 3195564 h 3442855"/>
              <a:gd name="connsiteX63" fmla="*/ 1275912 w 12192000"/>
              <a:gd name="connsiteY63" fmla="*/ 3202348 h 3442855"/>
              <a:gd name="connsiteX64" fmla="*/ 1160923 w 12192000"/>
              <a:gd name="connsiteY64" fmla="*/ 3219676 h 3442855"/>
              <a:gd name="connsiteX65" fmla="*/ 909690 w 12192000"/>
              <a:gd name="connsiteY65" fmla="*/ 3216919 h 3442855"/>
              <a:gd name="connsiteX66" fmla="*/ 764020 w 12192000"/>
              <a:gd name="connsiteY66" fmla="*/ 3235844 h 3442855"/>
              <a:gd name="connsiteX67" fmla="*/ 701915 w 12192000"/>
              <a:gd name="connsiteY67" fmla="*/ 3250223 h 3442855"/>
              <a:gd name="connsiteX68" fmla="*/ 463292 w 12192000"/>
              <a:gd name="connsiteY68" fmla="*/ 3316636 h 3442855"/>
              <a:gd name="connsiteX69" fmla="*/ 369865 w 12192000"/>
              <a:gd name="connsiteY69" fmla="*/ 3339094 h 3442855"/>
              <a:gd name="connsiteX70" fmla="*/ 318911 w 12192000"/>
              <a:gd name="connsiteY70" fmla="*/ 3367912 h 3442855"/>
              <a:gd name="connsiteX71" fmla="*/ 119548 w 12192000"/>
              <a:gd name="connsiteY71" fmla="*/ 3404651 h 3442855"/>
              <a:gd name="connsiteX72" fmla="*/ 0 w 12192000"/>
              <a:gd name="connsiteY72" fmla="*/ 3414000 h 3442855"/>
              <a:gd name="connsiteX73" fmla="*/ 0 w 12192000"/>
              <a:gd name="connsiteY73" fmla="*/ 2 h 3442855"/>
              <a:gd name="connsiteX74" fmla="*/ 3459904 w 12192000"/>
              <a:gd name="connsiteY74" fmla="*/ 1 h 3442855"/>
              <a:gd name="connsiteX75" fmla="*/ 3459907 w 12192000"/>
              <a:gd name="connsiteY75"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845479 w 12192000"/>
              <a:gd name="connsiteY52" fmla="*/ 3178329 h 3442855"/>
              <a:gd name="connsiteX53" fmla="*/ 1763355 w 12192000"/>
              <a:gd name="connsiteY53" fmla="*/ 3224928 h 3442855"/>
              <a:gd name="connsiteX54" fmla="*/ 1654444 w 12192000"/>
              <a:gd name="connsiteY54" fmla="*/ 3229661 h 3442855"/>
              <a:gd name="connsiteX55" fmla="*/ 1629483 w 12192000"/>
              <a:gd name="connsiteY55" fmla="*/ 3232675 h 3442855"/>
              <a:gd name="connsiteX56" fmla="*/ 1573012 w 12192000"/>
              <a:gd name="connsiteY56" fmla="*/ 3250275 h 3442855"/>
              <a:gd name="connsiteX57" fmla="*/ 1525936 w 12192000"/>
              <a:gd name="connsiteY57" fmla="*/ 3243056 h 3442855"/>
              <a:gd name="connsiteX58" fmla="*/ 1515932 w 12192000"/>
              <a:gd name="connsiteY58" fmla="*/ 3243699 h 3442855"/>
              <a:gd name="connsiteX59" fmla="*/ 1418247 w 12192000"/>
              <a:gd name="connsiteY59" fmla="*/ 3236042 h 3442855"/>
              <a:gd name="connsiteX60" fmla="*/ 1311781 w 12192000"/>
              <a:gd name="connsiteY60" fmla="*/ 3207733 h 3442855"/>
              <a:gd name="connsiteX61" fmla="*/ 1287526 w 12192000"/>
              <a:gd name="connsiteY61" fmla="*/ 3195564 h 3442855"/>
              <a:gd name="connsiteX62" fmla="*/ 1275912 w 12192000"/>
              <a:gd name="connsiteY62" fmla="*/ 3202348 h 3442855"/>
              <a:gd name="connsiteX63" fmla="*/ 1160923 w 12192000"/>
              <a:gd name="connsiteY63" fmla="*/ 3219676 h 3442855"/>
              <a:gd name="connsiteX64" fmla="*/ 909690 w 12192000"/>
              <a:gd name="connsiteY64" fmla="*/ 3216919 h 3442855"/>
              <a:gd name="connsiteX65" fmla="*/ 764020 w 12192000"/>
              <a:gd name="connsiteY65" fmla="*/ 3235844 h 3442855"/>
              <a:gd name="connsiteX66" fmla="*/ 701915 w 12192000"/>
              <a:gd name="connsiteY66" fmla="*/ 3250223 h 3442855"/>
              <a:gd name="connsiteX67" fmla="*/ 463292 w 12192000"/>
              <a:gd name="connsiteY67" fmla="*/ 3316636 h 3442855"/>
              <a:gd name="connsiteX68" fmla="*/ 369865 w 12192000"/>
              <a:gd name="connsiteY68" fmla="*/ 3339094 h 3442855"/>
              <a:gd name="connsiteX69" fmla="*/ 318911 w 12192000"/>
              <a:gd name="connsiteY69" fmla="*/ 3367912 h 3442855"/>
              <a:gd name="connsiteX70" fmla="*/ 119548 w 12192000"/>
              <a:gd name="connsiteY70" fmla="*/ 3404651 h 3442855"/>
              <a:gd name="connsiteX71" fmla="*/ 0 w 12192000"/>
              <a:gd name="connsiteY71" fmla="*/ 3414000 h 3442855"/>
              <a:gd name="connsiteX72" fmla="*/ 0 w 12192000"/>
              <a:gd name="connsiteY72" fmla="*/ 2 h 3442855"/>
              <a:gd name="connsiteX73" fmla="*/ 3459904 w 12192000"/>
              <a:gd name="connsiteY73" fmla="*/ 1 h 3442855"/>
              <a:gd name="connsiteX74" fmla="*/ 3459907 w 12192000"/>
              <a:gd name="connsiteY74"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52083 w 12192000"/>
              <a:gd name="connsiteY51" fmla="*/ 3177905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63355 w 12192000"/>
              <a:gd name="connsiteY52" fmla="*/ 3224928 h 3442855"/>
              <a:gd name="connsiteX53" fmla="*/ 1654444 w 12192000"/>
              <a:gd name="connsiteY53" fmla="*/ 3229661 h 3442855"/>
              <a:gd name="connsiteX54" fmla="*/ 1629483 w 12192000"/>
              <a:gd name="connsiteY54" fmla="*/ 3232675 h 3442855"/>
              <a:gd name="connsiteX55" fmla="*/ 1573012 w 12192000"/>
              <a:gd name="connsiteY55" fmla="*/ 3250275 h 3442855"/>
              <a:gd name="connsiteX56" fmla="*/ 1525936 w 12192000"/>
              <a:gd name="connsiteY56" fmla="*/ 3243056 h 3442855"/>
              <a:gd name="connsiteX57" fmla="*/ 1515932 w 12192000"/>
              <a:gd name="connsiteY57" fmla="*/ 3243699 h 3442855"/>
              <a:gd name="connsiteX58" fmla="*/ 1418247 w 12192000"/>
              <a:gd name="connsiteY58" fmla="*/ 3236042 h 3442855"/>
              <a:gd name="connsiteX59" fmla="*/ 1311781 w 12192000"/>
              <a:gd name="connsiteY59" fmla="*/ 3207733 h 3442855"/>
              <a:gd name="connsiteX60" fmla="*/ 1287526 w 12192000"/>
              <a:gd name="connsiteY60" fmla="*/ 3195564 h 3442855"/>
              <a:gd name="connsiteX61" fmla="*/ 1275912 w 12192000"/>
              <a:gd name="connsiteY61" fmla="*/ 3202348 h 3442855"/>
              <a:gd name="connsiteX62" fmla="*/ 1160923 w 12192000"/>
              <a:gd name="connsiteY62" fmla="*/ 3219676 h 3442855"/>
              <a:gd name="connsiteX63" fmla="*/ 909690 w 12192000"/>
              <a:gd name="connsiteY63" fmla="*/ 3216919 h 3442855"/>
              <a:gd name="connsiteX64" fmla="*/ 764020 w 12192000"/>
              <a:gd name="connsiteY64" fmla="*/ 3235844 h 3442855"/>
              <a:gd name="connsiteX65" fmla="*/ 701915 w 12192000"/>
              <a:gd name="connsiteY65" fmla="*/ 3250223 h 3442855"/>
              <a:gd name="connsiteX66" fmla="*/ 463292 w 12192000"/>
              <a:gd name="connsiteY66" fmla="*/ 3316636 h 3442855"/>
              <a:gd name="connsiteX67" fmla="*/ 369865 w 12192000"/>
              <a:gd name="connsiteY67" fmla="*/ 3339094 h 3442855"/>
              <a:gd name="connsiteX68" fmla="*/ 318911 w 12192000"/>
              <a:gd name="connsiteY68" fmla="*/ 3367912 h 3442855"/>
              <a:gd name="connsiteX69" fmla="*/ 119548 w 12192000"/>
              <a:gd name="connsiteY69" fmla="*/ 3404651 h 3442855"/>
              <a:gd name="connsiteX70" fmla="*/ 0 w 12192000"/>
              <a:gd name="connsiteY70" fmla="*/ 3414000 h 3442855"/>
              <a:gd name="connsiteX71" fmla="*/ 0 w 12192000"/>
              <a:gd name="connsiteY71" fmla="*/ 2 h 3442855"/>
              <a:gd name="connsiteX72" fmla="*/ 3459904 w 12192000"/>
              <a:gd name="connsiteY72" fmla="*/ 1 h 3442855"/>
              <a:gd name="connsiteX73" fmla="*/ 3459907 w 12192000"/>
              <a:gd name="connsiteY73"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629483 w 12192000"/>
              <a:gd name="connsiteY53" fmla="*/ 3232675 h 3442855"/>
              <a:gd name="connsiteX54" fmla="*/ 1573012 w 12192000"/>
              <a:gd name="connsiteY54" fmla="*/ 3250275 h 3442855"/>
              <a:gd name="connsiteX55" fmla="*/ 1525936 w 12192000"/>
              <a:gd name="connsiteY55" fmla="*/ 3243056 h 3442855"/>
              <a:gd name="connsiteX56" fmla="*/ 1515932 w 12192000"/>
              <a:gd name="connsiteY56" fmla="*/ 3243699 h 3442855"/>
              <a:gd name="connsiteX57" fmla="*/ 1418247 w 12192000"/>
              <a:gd name="connsiteY57" fmla="*/ 3236042 h 3442855"/>
              <a:gd name="connsiteX58" fmla="*/ 1311781 w 12192000"/>
              <a:gd name="connsiteY58" fmla="*/ 3207733 h 3442855"/>
              <a:gd name="connsiteX59" fmla="*/ 1287526 w 12192000"/>
              <a:gd name="connsiteY59" fmla="*/ 3195564 h 3442855"/>
              <a:gd name="connsiteX60" fmla="*/ 1275912 w 12192000"/>
              <a:gd name="connsiteY60" fmla="*/ 3202348 h 3442855"/>
              <a:gd name="connsiteX61" fmla="*/ 1160923 w 12192000"/>
              <a:gd name="connsiteY61" fmla="*/ 3219676 h 3442855"/>
              <a:gd name="connsiteX62" fmla="*/ 909690 w 12192000"/>
              <a:gd name="connsiteY62" fmla="*/ 3216919 h 3442855"/>
              <a:gd name="connsiteX63" fmla="*/ 764020 w 12192000"/>
              <a:gd name="connsiteY63" fmla="*/ 3235844 h 3442855"/>
              <a:gd name="connsiteX64" fmla="*/ 701915 w 12192000"/>
              <a:gd name="connsiteY64" fmla="*/ 3250223 h 3442855"/>
              <a:gd name="connsiteX65" fmla="*/ 463292 w 12192000"/>
              <a:gd name="connsiteY65" fmla="*/ 3316636 h 3442855"/>
              <a:gd name="connsiteX66" fmla="*/ 369865 w 12192000"/>
              <a:gd name="connsiteY66" fmla="*/ 3339094 h 3442855"/>
              <a:gd name="connsiteX67" fmla="*/ 318911 w 12192000"/>
              <a:gd name="connsiteY67" fmla="*/ 3367912 h 3442855"/>
              <a:gd name="connsiteX68" fmla="*/ 119548 w 12192000"/>
              <a:gd name="connsiteY68" fmla="*/ 3404651 h 3442855"/>
              <a:gd name="connsiteX69" fmla="*/ 0 w 12192000"/>
              <a:gd name="connsiteY69" fmla="*/ 3414000 h 3442855"/>
              <a:gd name="connsiteX70" fmla="*/ 0 w 12192000"/>
              <a:gd name="connsiteY70" fmla="*/ 2 h 3442855"/>
              <a:gd name="connsiteX71" fmla="*/ 3459904 w 12192000"/>
              <a:gd name="connsiteY71" fmla="*/ 1 h 3442855"/>
              <a:gd name="connsiteX72" fmla="*/ 3459907 w 12192000"/>
              <a:gd name="connsiteY72"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654444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77612 w 12192000"/>
              <a:gd name="connsiteY33" fmla="*/ 2830281 h 3442855"/>
              <a:gd name="connsiteX34" fmla="*/ 9432874 w 12192000"/>
              <a:gd name="connsiteY34" fmla="*/ 2826106 h 3442855"/>
              <a:gd name="connsiteX35" fmla="*/ 9340481 w 12192000"/>
              <a:gd name="connsiteY35" fmla="*/ 2831628 h 3442855"/>
              <a:gd name="connsiteX36" fmla="*/ 9191002 w 12192000"/>
              <a:gd name="connsiteY36" fmla="*/ 2776544 h 3442855"/>
              <a:gd name="connsiteX37" fmla="*/ 9181756 w 12192000"/>
              <a:gd name="connsiteY37" fmla="*/ 2773801 h 3442855"/>
              <a:gd name="connsiteX38" fmla="*/ 8912415 w 12192000"/>
              <a:gd name="connsiteY38" fmla="*/ 2765023 h 3442855"/>
              <a:gd name="connsiteX39" fmla="*/ 7709716 w 12192000"/>
              <a:gd name="connsiteY39" fmla="*/ 2795956 h 3442855"/>
              <a:gd name="connsiteX40" fmla="*/ 6923164 w 12192000"/>
              <a:gd name="connsiteY40" fmla="*/ 2920980 h 3442855"/>
              <a:gd name="connsiteX41" fmla="*/ 3308915 w 12192000"/>
              <a:gd name="connsiteY41" fmla="*/ 3049912 h 3442855"/>
              <a:gd name="connsiteX42" fmla="*/ 2643050 w 12192000"/>
              <a:gd name="connsiteY42" fmla="*/ 3112559 h 3442855"/>
              <a:gd name="connsiteX43" fmla="*/ 2426006 w 12192000"/>
              <a:gd name="connsiteY43" fmla="*/ 3161942 h 3442855"/>
              <a:gd name="connsiteX44" fmla="*/ 2291811 w 12192000"/>
              <a:gd name="connsiteY44" fmla="*/ 3176941 h 3442855"/>
              <a:gd name="connsiteX45" fmla="*/ 2201685 w 12192000"/>
              <a:gd name="connsiteY45" fmla="*/ 3200625 h 3442855"/>
              <a:gd name="connsiteX46" fmla="*/ 2046141 w 12192000"/>
              <a:gd name="connsiteY46" fmla="*/ 3203263 h 3442855"/>
              <a:gd name="connsiteX47" fmla="*/ 1953987 w 12192000"/>
              <a:gd name="connsiteY47" fmla="*/ 3176250 h 3442855"/>
              <a:gd name="connsiteX48" fmla="*/ 1924440 w 12192000"/>
              <a:gd name="connsiteY48" fmla="*/ 3170393 h 3442855"/>
              <a:gd name="connsiteX49" fmla="*/ 1907653 w 12192000"/>
              <a:gd name="connsiteY49" fmla="*/ 3175484 h 3442855"/>
              <a:gd name="connsiteX50" fmla="*/ 1856828 w 12192000"/>
              <a:gd name="connsiteY50" fmla="*/ 3184705 h 3442855"/>
              <a:gd name="connsiteX51" fmla="*/ 1831611 w 12192000"/>
              <a:gd name="connsiteY51" fmla="*/ 3205201 h 3442855"/>
              <a:gd name="connsiteX52" fmla="*/ 1715859 w 12192000"/>
              <a:gd name="connsiteY52" fmla="*/ 3229661 h 3442855"/>
              <a:gd name="connsiteX53" fmla="*/ 1573012 w 12192000"/>
              <a:gd name="connsiteY53" fmla="*/ 3250275 h 3442855"/>
              <a:gd name="connsiteX54" fmla="*/ 1525936 w 12192000"/>
              <a:gd name="connsiteY54" fmla="*/ 3243056 h 3442855"/>
              <a:gd name="connsiteX55" fmla="*/ 1515932 w 12192000"/>
              <a:gd name="connsiteY55" fmla="*/ 3243699 h 3442855"/>
              <a:gd name="connsiteX56" fmla="*/ 1418247 w 12192000"/>
              <a:gd name="connsiteY56" fmla="*/ 3236042 h 3442855"/>
              <a:gd name="connsiteX57" fmla="*/ 1311781 w 12192000"/>
              <a:gd name="connsiteY57" fmla="*/ 3207733 h 3442855"/>
              <a:gd name="connsiteX58" fmla="*/ 1287526 w 12192000"/>
              <a:gd name="connsiteY58" fmla="*/ 3195564 h 3442855"/>
              <a:gd name="connsiteX59" fmla="*/ 1275912 w 12192000"/>
              <a:gd name="connsiteY59" fmla="*/ 3202348 h 3442855"/>
              <a:gd name="connsiteX60" fmla="*/ 1160923 w 12192000"/>
              <a:gd name="connsiteY60" fmla="*/ 3219676 h 3442855"/>
              <a:gd name="connsiteX61" fmla="*/ 909690 w 12192000"/>
              <a:gd name="connsiteY61" fmla="*/ 3216919 h 3442855"/>
              <a:gd name="connsiteX62" fmla="*/ 764020 w 12192000"/>
              <a:gd name="connsiteY62" fmla="*/ 3235844 h 3442855"/>
              <a:gd name="connsiteX63" fmla="*/ 701915 w 12192000"/>
              <a:gd name="connsiteY63" fmla="*/ 3250223 h 3442855"/>
              <a:gd name="connsiteX64" fmla="*/ 463292 w 12192000"/>
              <a:gd name="connsiteY64" fmla="*/ 3316636 h 3442855"/>
              <a:gd name="connsiteX65" fmla="*/ 369865 w 12192000"/>
              <a:gd name="connsiteY65" fmla="*/ 3339094 h 3442855"/>
              <a:gd name="connsiteX66" fmla="*/ 318911 w 12192000"/>
              <a:gd name="connsiteY66" fmla="*/ 3367912 h 3442855"/>
              <a:gd name="connsiteX67" fmla="*/ 119548 w 12192000"/>
              <a:gd name="connsiteY67" fmla="*/ 3404651 h 3442855"/>
              <a:gd name="connsiteX68" fmla="*/ 0 w 12192000"/>
              <a:gd name="connsiteY68" fmla="*/ 3414000 h 3442855"/>
              <a:gd name="connsiteX69" fmla="*/ 0 w 12192000"/>
              <a:gd name="connsiteY69" fmla="*/ 2 h 3442855"/>
              <a:gd name="connsiteX70" fmla="*/ 3459904 w 12192000"/>
              <a:gd name="connsiteY70" fmla="*/ 1 h 3442855"/>
              <a:gd name="connsiteX71" fmla="*/ 3459907 w 12192000"/>
              <a:gd name="connsiteY71"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98612 w 12192000"/>
              <a:gd name="connsiteY11" fmla="*/ 3134803 h 3442855"/>
              <a:gd name="connsiteX12" fmla="*/ 11271588 w 12192000"/>
              <a:gd name="connsiteY12" fmla="*/ 3113441 h 3442855"/>
              <a:gd name="connsiteX13" fmla="*/ 11270977 w 12192000"/>
              <a:gd name="connsiteY13" fmla="*/ 3100396 h 3442855"/>
              <a:gd name="connsiteX14" fmla="*/ 11250574 w 12192000"/>
              <a:gd name="connsiteY14" fmla="*/ 3091174 h 3442855"/>
              <a:gd name="connsiteX15" fmla="*/ 11246505 w 12192000"/>
              <a:gd name="connsiteY15" fmla="*/ 3086783 h 3442855"/>
              <a:gd name="connsiteX16" fmla="*/ 11221805 w 12192000"/>
              <a:gd name="connsiteY16" fmla="*/ 3063540 h 3442855"/>
              <a:gd name="connsiteX17" fmla="*/ 11135382 w 12192000"/>
              <a:gd name="connsiteY17" fmla="*/ 3062095 h 3442855"/>
              <a:gd name="connsiteX18" fmla="*/ 11056771 w 12192000"/>
              <a:gd name="connsiteY18" fmla="*/ 3020684 h 3442855"/>
              <a:gd name="connsiteX19" fmla="*/ 10800887 w 12192000"/>
              <a:gd name="connsiteY19" fmla="*/ 2963080 h 3442855"/>
              <a:gd name="connsiteX20" fmla="*/ 10701230 w 12192000"/>
              <a:gd name="connsiteY20" fmla="*/ 2935785 h 3442855"/>
              <a:gd name="connsiteX21" fmla="*/ 10529686 w 12192000"/>
              <a:gd name="connsiteY21" fmla="*/ 2918071 h 3442855"/>
              <a:gd name="connsiteX22" fmla="*/ 10337584 w 12192000"/>
              <a:gd name="connsiteY22" fmla="*/ 2926238 h 3442855"/>
              <a:gd name="connsiteX23" fmla="*/ 10179941 w 12192000"/>
              <a:gd name="connsiteY23" fmla="*/ 2930174 h 3442855"/>
              <a:gd name="connsiteX24" fmla="*/ 10129038 w 12192000"/>
              <a:gd name="connsiteY24" fmla="*/ 2929992 h 3442855"/>
              <a:gd name="connsiteX25" fmla="*/ 10044809 w 12192000"/>
              <a:gd name="connsiteY25" fmla="*/ 2932587 h 3442855"/>
              <a:gd name="connsiteX26" fmla="*/ 9923926 w 12192000"/>
              <a:gd name="connsiteY26" fmla="*/ 2936679 h 3442855"/>
              <a:gd name="connsiteX27" fmla="*/ 9825938 w 12192000"/>
              <a:gd name="connsiteY27" fmla="*/ 2915287 h 3442855"/>
              <a:gd name="connsiteX28" fmla="*/ 9761662 w 12192000"/>
              <a:gd name="connsiteY28" fmla="*/ 2916695 h 3442855"/>
              <a:gd name="connsiteX29" fmla="*/ 9688436 w 12192000"/>
              <a:gd name="connsiteY29" fmla="*/ 2894364 h 3442855"/>
              <a:gd name="connsiteX30" fmla="*/ 9626359 w 12192000"/>
              <a:gd name="connsiteY30" fmla="*/ 2876388 h 3442855"/>
              <a:gd name="connsiteX31" fmla="*/ 9536686 w 12192000"/>
              <a:gd name="connsiteY31" fmla="*/ 2845662 h 3442855"/>
              <a:gd name="connsiteX32" fmla="*/ 9500517 w 12192000"/>
              <a:gd name="connsiteY32" fmla="*/ 2847197 h 3442855"/>
              <a:gd name="connsiteX33" fmla="*/ 9432874 w 12192000"/>
              <a:gd name="connsiteY33" fmla="*/ 2826106 h 3442855"/>
              <a:gd name="connsiteX34" fmla="*/ 9340481 w 12192000"/>
              <a:gd name="connsiteY34" fmla="*/ 2831628 h 3442855"/>
              <a:gd name="connsiteX35" fmla="*/ 9191002 w 12192000"/>
              <a:gd name="connsiteY35" fmla="*/ 2776544 h 3442855"/>
              <a:gd name="connsiteX36" fmla="*/ 9181756 w 12192000"/>
              <a:gd name="connsiteY36" fmla="*/ 2773801 h 3442855"/>
              <a:gd name="connsiteX37" fmla="*/ 8912415 w 12192000"/>
              <a:gd name="connsiteY37" fmla="*/ 2765023 h 3442855"/>
              <a:gd name="connsiteX38" fmla="*/ 7709716 w 12192000"/>
              <a:gd name="connsiteY38" fmla="*/ 2795956 h 3442855"/>
              <a:gd name="connsiteX39" fmla="*/ 6923164 w 12192000"/>
              <a:gd name="connsiteY39" fmla="*/ 2920980 h 3442855"/>
              <a:gd name="connsiteX40" fmla="*/ 3308915 w 12192000"/>
              <a:gd name="connsiteY40" fmla="*/ 3049912 h 3442855"/>
              <a:gd name="connsiteX41" fmla="*/ 2643050 w 12192000"/>
              <a:gd name="connsiteY41" fmla="*/ 3112559 h 3442855"/>
              <a:gd name="connsiteX42" fmla="*/ 2426006 w 12192000"/>
              <a:gd name="connsiteY42" fmla="*/ 3161942 h 3442855"/>
              <a:gd name="connsiteX43" fmla="*/ 2291811 w 12192000"/>
              <a:gd name="connsiteY43" fmla="*/ 3176941 h 3442855"/>
              <a:gd name="connsiteX44" fmla="*/ 2201685 w 12192000"/>
              <a:gd name="connsiteY44" fmla="*/ 3200625 h 3442855"/>
              <a:gd name="connsiteX45" fmla="*/ 2046141 w 12192000"/>
              <a:gd name="connsiteY45" fmla="*/ 3203263 h 3442855"/>
              <a:gd name="connsiteX46" fmla="*/ 1953987 w 12192000"/>
              <a:gd name="connsiteY46" fmla="*/ 3176250 h 3442855"/>
              <a:gd name="connsiteX47" fmla="*/ 1924440 w 12192000"/>
              <a:gd name="connsiteY47" fmla="*/ 3170393 h 3442855"/>
              <a:gd name="connsiteX48" fmla="*/ 1907653 w 12192000"/>
              <a:gd name="connsiteY48" fmla="*/ 3175484 h 3442855"/>
              <a:gd name="connsiteX49" fmla="*/ 1856828 w 12192000"/>
              <a:gd name="connsiteY49" fmla="*/ 3184705 h 3442855"/>
              <a:gd name="connsiteX50" fmla="*/ 1831611 w 12192000"/>
              <a:gd name="connsiteY50" fmla="*/ 3205201 h 3442855"/>
              <a:gd name="connsiteX51" fmla="*/ 1715859 w 12192000"/>
              <a:gd name="connsiteY51" fmla="*/ 3229661 h 3442855"/>
              <a:gd name="connsiteX52" fmla="*/ 1573012 w 12192000"/>
              <a:gd name="connsiteY52" fmla="*/ 3250275 h 3442855"/>
              <a:gd name="connsiteX53" fmla="*/ 1525936 w 12192000"/>
              <a:gd name="connsiteY53" fmla="*/ 3243056 h 3442855"/>
              <a:gd name="connsiteX54" fmla="*/ 1515932 w 12192000"/>
              <a:gd name="connsiteY54" fmla="*/ 3243699 h 3442855"/>
              <a:gd name="connsiteX55" fmla="*/ 1418247 w 12192000"/>
              <a:gd name="connsiteY55" fmla="*/ 3236042 h 3442855"/>
              <a:gd name="connsiteX56" fmla="*/ 1311781 w 12192000"/>
              <a:gd name="connsiteY56" fmla="*/ 3207733 h 3442855"/>
              <a:gd name="connsiteX57" fmla="*/ 1287526 w 12192000"/>
              <a:gd name="connsiteY57" fmla="*/ 3195564 h 3442855"/>
              <a:gd name="connsiteX58" fmla="*/ 1275912 w 12192000"/>
              <a:gd name="connsiteY58" fmla="*/ 3202348 h 3442855"/>
              <a:gd name="connsiteX59" fmla="*/ 1160923 w 12192000"/>
              <a:gd name="connsiteY59" fmla="*/ 3219676 h 3442855"/>
              <a:gd name="connsiteX60" fmla="*/ 909690 w 12192000"/>
              <a:gd name="connsiteY60" fmla="*/ 3216919 h 3442855"/>
              <a:gd name="connsiteX61" fmla="*/ 764020 w 12192000"/>
              <a:gd name="connsiteY61" fmla="*/ 3235844 h 3442855"/>
              <a:gd name="connsiteX62" fmla="*/ 701915 w 12192000"/>
              <a:gd name="connsiteY62" fmla="*/ 3250223 h 3442855"/>
              <a:gd name="connsiteX63" fmla="*/ 463292 w 12192000"/>
              <a:gd name="connsiteY63" fmla="*/ 3316636 h 3442855"/>
              <a:gd name="connsiteX64" fmla="*/ 369865 w 12192000"/>
              <a:gd name="connsiteY64" fmla="*/ 3339094 h 3442855"/>
              <a:gd name="connsiteX65" fmla="*/ 318911 w 12192000"/>
              <a:gd name="connsiteY65" fmla="*/ 3367912 h 3442855"/>
              <a:gd name="connsiteX66" fmla="*/ 119548 w 12192000"/>
              <a:gd name="connsiteY66" fmla="*/ 3404651 h 3442855"/>
              <a:gd name="connsiteX67" fmla="*/ 0 w 12192000"/>
              <a:gd name="connsiteY67" fmla="*/ 3414000 h 3442855"/>
              <a:gd name="connsiteX68" fmla="*/ 0 w 12192000"/>
              <a:gd name="connsiteY68" fmla="*/ 2 h 3442855"/>
              <a:gd name="connsiteX69" fmla="*/ 3459904 w 12192000"/>
              <a:gd name="connsiteY69" fmla="*/ 1 h 3442855"/>
              <a:gd name="connsiteX70" fmla="*/ 3459907 w 12192000"/>
              <a:gd name="connsiteY70" fmla="*/ 0 h 3442855"/>
              <a:gd name="connsiteX0" fmla="*/ 3459907 w 12192000"/>
              <a:gd name="connsiteY0" fmla="*/ 0 h 3442855"/>
              <a:gd name="connsiteX1" fmla="*/ 12192000 w 12192000"/>
              <a:gd name="connsiteY1" fmla="*/ 0 h 3442855"/>
              <a:gd name="connsiteX2" fmla="*/ 12192000 w 12192000"/>
              <a:gd name="connsiteY2" fmla="*/ 3442855 h 3442855"/>
              <a:gd name="connsiteX3" fmla="*/ 12076094 w 12192000"/>
              <a:gd name="connsiteY3" fmla="*/ 3423357 h 3442855"/>
              <a:gd name="connsiteX4" fmla="*/ 11974360 w 12192000"/>
              <a:gd name="connsiteY4" fmla="*/ 3396494 h 3442855"/>
              <a:gd name="connsiteX5" fmla="*/ 11825709 w 12192000"/>
              <a:gd name="connsiteY5" fmla="*/ 3356473 h 3442855"/>
              <a:gd name="connsiteX6" fmla="*/ 11731940 w 12192000"/>
              <a:gd name="connsiteY6" fmla="*/ 3297768 h 3442855"/>
              <a:gd name="connsiteX7" fmla="*/ 11676634 w 12192000"/>
              <a:gd name="connsiteY7" fmla="*/ 3269119 h 3442855"/>
              <a:gd name="connsiteX8" fmla="*/ 11639416 w 12192000"/>
              <a:gd name="connsiteY8" fmla="*/ 3243537 h 3442855"/>
              <a:gd name="connsiteX9" fmla="*/ 11528409 w 12192000"/>
              <a:gd name="connsiteY9" fmla="*/ 3203904 h 3442855"/>
              <a:gd name="connsiteX10" fmla="*/ 11337600 w 12192000"/>
              <a:gd name="connsiteY10" fmla="*/ 3148858 h 3442855"/>
              <a:gd name="connsiteX11" fmla="*/ 11271588 w 12192000"/>
              <a:gd name="connsiteY11" fmla="*/ 3113441 h 3442855"/>
              <a:gd name="connsiteX12" fmla="*/ 11270977 w 12192000"/>
              <a:gd name="connsiteY12" fmla="*/ 3100396 h 3442855"/>
              <a:gd name="connsiteX13" fmla="*/ 11250574 w 12192000"/>
              <a:gd name="connsiteY13" fmla="*/ 3091174 h 3442855"/>
              <a:gd name="connsiteX14" fmla="*/ 11246505 w 12192000"/>
              <a:gd name="connsiteY14" fmla="*/ 3086783 h 3442855"/>
              <a:gd name="connsiteX15" fmla="*/ 11221805 w 12192000"/>
              <a:gd name="connsiteY15" fmla="*/ 3063540 h 3442855"/>
              <a:gd name="connsiteX16" fmla="*/ 11135382 w 12192000"/>
              <a:gd name="connsiteY16" fmla="*/ 3062095 h 3442855"/>
              <a:gd name="connsiteX17" fmla="*/ 11056771 w 12192000"/>
              <a:gd name="connsiteY17" fmla="*/ 3020684 h 3442855"/>
              <a:gd name="connsiteX18" fmla="*/ 10800887 w 12192000"/>
              <a:gd name="connsiteY18" fmla="*/ 2963080 h 3442855"/>
              <a:gd name="connsiteX19" fmla="*/ 10701230 w 12192000"/>
              <a:gd name="connsiteY19" fmla="*/ 2935785 h 3442855"/>
              <a:gd name="connsiteX20" fmla="*/ 10529686 w 12192000"/>
              <a:gd name="connsiteY20" fmla="*/ 2918071 h 3442855"/>
              <a:gd name="connsiteX21" fmla="*/ 10337584 w 12192000"/>
              <a:gd name="connsiteY21" fmla="*/ 2926238 h 3442855"/>
              <a:gd name="connsiteX22" fmla="*/ 10179941 w 12192000"/>
              <a:gd name="connsiteY22" fmla="*/ 2930174 h 3442855"/>
              <a:gd name="connsiteX23" fmla="*/ 10129038 w 12192000"/>
              <a:gd name="connsiteY23" fmla="*/ 2929992 h 3442855"/>
              <a:gd name="connsiteX24" fmla="*/ 10044809 w 12192000"/>
              <a:gd name="connsiteY24" fmla="*/ 2932587 h 3442855"/>
              <a:gd name="connsiteX25" fmla="*/ 9923926 w 12192000"/>
              <a:gd name="connsiteY25" fmla="*/ 2936679 h 3442855"/>
              <a:gd name="connsiteX26" fmla="*/ 9825938 w 12192000"/>
              <a:gd name="connsiteY26" fmla="*/ 2915287 h 3442855"/>
              <a:gd name="connsiteX27" fmla="*/ 9761662 w 12192000"/>
              <a:gd name="connsiteY27" fmla="*/ 2916695 h 3442855"/>
              <a:gd name="connsiteX28" fmla="*/ 9688436 w 12192000"/>
              <a:gd name="connsiteY28" fmla="*/ 2894364 h 3442855"/>
              <a:gd name="connsiteX29" fmla="*/ 9626359 w 12192000"/>
              <a:gd name="connsiteY29" fmla="*/ 2876388 h 3442855"/>
              <a:gd name="connsiteX30" fmla="*/ 9536686 w 12192000"/>
              <a:gd name="connsiteY30" fmla="*/ 2845662 h 3442855"/>
              <a:gd name="connsiteX31" fmla="*/ 9500517 w 12192000"/>
              <a:gd name="connsiteY31" fmla="*/ 2847197 h 3442855"/>
              <a:gd name="connsiteX32" fmla="*/ 9432874 w 12192000"/>
              <a:gd name="connsiteY32" fmla="*/ 2826106 h 3442855"/>
              <a:gd name="connsiteX33" fmla="*/ 9340481 w 12192000"/>
              <a:gd name="connsiteY33" fmla="*/ 2831628 h 3442855"/>
              <a:gd name="connsiteX34" fmla="*/ 9191002 w 12192000"/>
              <a:gd name="connsiteY34" fmla="*/ 2776544 h 3442855"/>
              <a:gd name="connsiteX35" fmla="*/ 9181756 w 12192000"/>
              <a:gd name="connsiteY35" fmla="*/ 2773801 h 3442855"/>
              <a:gd name="connsiteX36" fmla="*/ 8912415 w 12192000"/>
              <a:gd name="connsiteY36" fmla="*/ 2765023 h 3442855"/>
              <a:gd name="connsiteX37" fmla="*/ 7709716 w 12192000"/>
              <a:gd name="connsiteY37" fmla="*/ 2795956 h 3442855"/>
              <a:gd name="connsiteX38" fmla="*/ 6923164 w 12192000"/>
              <a:gd name="connsiteY38" fmla="*/ 2920980 h 3442855"/>
              <a:gd name="connsiteX39" fmla="*/ 3308915 w 12192000"/>
              <a:gd name="connsiteY39" fmla="*/ 3049912 h 3442855"/>
              <a:gd name="connsiteX40" fmla="*/ 2643050 w 12192000"/>
              <a:gd name="connsiteY40" fmla="*/ 3112559 h 3442855"/>
              <a:gd name="connsiteX41" fmla="*/ 2426006 w 12192000"/>
              <a:gd name="connsiteY41" fmla="*/ 3161942 h 3442855"/>
              <a:gd name="connsiteX42" fmla="*/ 2291811 w 12192000"/>
              <a:gd name="connsiteY42" fmla="*/ 3176941 h 3442855"/>
              <a:gd name="connsiteX43" fmla="*/ 2201685 w 12192000"/>
              <a:gd name="connsiteY43" fmla="*/ 3200625 h 3442855"/>
              <a:gd name="connsiteX44" fmla="*/ 2046141 w 12192000"/>
              <a:gd name="connsiteY44" fmla="*/ 3203263 h 3442855"/>
              <a:gd name="connsiteX45" fmla="*/ 1953987 w 12192000"/>
              <a:gd name="connsiteY45" fmla="*/ 3176250 h 3442855"/>
              <a:gd name="connsiteX46" fmla="*/ 1924440 w 12192000"/>
              <a:gd name="connsiteY46" fmla="*/ 3170393 h 3442855"/>
              <a:gd name="connsiteX47" fmla="*/ 1907653 w 12192000"/>
              <a:gd name="connsiteY47" fmla="*/ 3175484 h 3442855"/>
              <a:gd name="connsiteX48" fmla="*/ 1856828 w 12192000"/>
              <a:gd name="connsiteY48" fmla="*/ 3184705 h 3442855"/>
              <a:gd name="connsiteX49" fmla="*/ 1831611 w 12192000"/>
              <a:gd name="connsiteY49" fmla="*/ 3205201 h 3442855"/>
              <a:gd name="connsiteX50" fmla="*/ 1715859 w 12192000"/>
              <a:gd name="connsiteY50" fmla="*/ 3229661 h 3442855"/>
              <a:gd name="connsiteX51" fmla="*/ 1573012 w 12192000"/>
              <a:gd name="connsiteY51" fmla="*/ 3250275 h 3442855"/>
              <a:gd name="connsiteX52" fmla="*/ 1525936 w 12192000"/>
              <a:gd name="connsiteY52" fmla="*/ 3243056 h 3442855"/>
              <a:gd name="connsiteX53" fmla="*/ 1515932 w 12192000"/>
              <a:gd name="connsiteY53" fmla="*/ 3243699 h 3442855"/>
              <a:gd name="connsiteX54" fmla="*/ 1418247 w 12192000"/>
              <a:gd name="connsiteY54" fmla="*/ 3236042 h 3442855"/>
              <a:gd name="connsiteX55" fmla="*/ 1311781 w 12192000"/>
              <a:gd name="connsiteY55" fmla="*/ 3207733 h 3442855"/>
              <a:gd name="connsiteX56" fmla="*/ 1287526 w 12192000"/>
              <a:gd name="connsiteY56" fmla="*/ 3195564 h 3442855"/>
              <a:gd name="connsiteX57" fmla="*/ 1275912 w 12192000"/>
              <a:gd name="connsiteY57" fmla="*/ 3202348 h 3442855"/>
              <a:gd name="connsiteX58" fmla="*/ 1160923 w 12192000"/>
              <a:gd name="connsiteY58" fmla="*/ 3219676 h 3442855"/>
              <a:gd name="connsiteX59" fmla="*/ 909690 w 12192000"/>
              <a:gd name="connsiteY59" fmla="*/ 3216919 h 3442855"/>
              <a:gd name="connsiteX60" fmla="*/ 764020 w 12192000"/>
              <a:gd name="connsiteY60" fmla="*/ 3235844 h 3442855"/>
              <a:gd name="connsiteX61" fmla="*/ 701915 w 12192000"/>
              <a:gd name="connsiteY61" fmla="*/ 3250223 h 3442855"/>
              <a:gd name="connsiteX62" fmla="*/ 463292 w 12192000"/>
              <a:gd name="connsiteY62" fmla="*/ 3316636 h 3442855"/>
              <a:gd name="connsiteX63" fmla="*/ 369865 w 12192000"/>
              <a:gd name="connsiteY63" fmla="*/ 3339094 h 3442855"/>
              <a:gd name="connsiteX64" fmla="*/ 318911 w 12192000"/>
              <a:gd name="connsiteY64" fmla="*/ 3367912 h 3442855"/>
              <a:gd name="connsiteX65" fmla="*/ 119548 w 12192000"/>
              <a:gd name="connsiteY65" fmla="*/ 3404651 h 3442855"/>
              <a:gd name="connsiteX66" fmla="*/ 0 w 12192000"/>
              <a:gd name="connsiteY66" fmla="*/ 3414000 h 3442855"/>
              <a:gd name="connsiteX67" fmla="*/ 0 w 12192000"/>
              <a:gd name="connsiteY67" fmla="*/ 2 h 3442855"/>
              <a:gd name="connsiteX68" fmla="*/ 3459904 w 12192000"/>
              <a:gd name="connsiteY68" fmla="*/ 1 h 3442855"/>
              <a:gd name="connsiteX69" fmla="*/ 3459907 w 12192000"/>
              <a:gd name="connsiteY69" fmla="*/ 0 h 344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192000" h="3442855">
                <a:moveTo>
                  <a:pt x="3459907" y="0"/>
                </a:moveTo>
                <a:lnTo>
                  <a:pt x="12192000" y="0"/>
                </a:lnTo>
                <a:lnTo>
                  <a:pt x="12192000" y="3442855"/>
                </a:lnTo>
                <a:lnTo>
                  <a:pt x="12076094" y="3423357"/>
                </a:lnTo>
                <a:cubicBezTo>
                  <a:pt x="12005159" y="3438127"/>
                  <a:pt x="12014346" y="3381657"/>
                  <a:pt x="11974360" y="3396494"/>
                </a:cubicBezTo>
                <a:cubicBezTo>
                  <a:pt x="11904719" y="3371812"/>
                  <a:pt x="11861782" y="3344051"/>
                  <a:pt x="11825709" y="3356473"/>
                </a:cubicBezTo>
                <a:cubicBezTo>
                  <a:pt x="11795915" y="3337312"/>
                  <a:pt x="11776282" y="3287434"/>
                  <a:pt x="11731940" y="3297768"/>
                </a:cubicBezTo>
                <a:cubicBezTo>
                  <a:pt x="11745979" y="3276550"/>
                  <a:pt x="11683245" y="3292173"/>
                  <a:pt x="11676634" y="3269119"/>
                </a:cubicBezTo>
                <a:cubicBezTo>
                  <a:pt x="11673835" y="3250701"/>
                  <a:pt x="11654148" y="3251146"/>
                  <a:pt x="11639416" y="3243537"/>
                </a:cubicBezTo>
                <a:cubicBezTo>
                  <a:pt x="11629359" y="3224298"/>
                  <a:pt x="11554687" y="3202798"/>
                  <a:pt x="11528409" y="3203904"/>
                </a:cubicBezTo>
                <a:cubicBezTo>
                  <a:pt x="11453995" y="3217978"/>
                  <a:pt x="11397027" y="3139530"/>
                  <a:pt x="11337600" y="3148858"/>
                </a:cubicBezTo>
                <a:cubicBezTo>
                  <a:pt x="11294796" y="3133781"/>
                  <a:pt x="11282692" y="3121518"/>
                  <a:pt x="11271588" y="3113441"/>
                </a:cubicBezTo>
                <a:cubicBezTo>
                  <a:pt x="11271384" y="3109093"/>
                  <a:pt x="11271181" y="3104744"/>
                  <a:pt x="11270977" y="3100396"/>
                </a:cubicBezTo>
                <a:lnTo>
                  <a:pt x="11250574" y="3091174"/>
                </a:lnTo>
                <a:lnTo>
                  <a:pt x="11246505" y="3086783"/>
                </a:lnTo>
                <a:cubicBezTo>
                  <a:pt x="11238764" y="3078354"/>
                  <a:pt x="11230851" y="3070308"/>
                  <a:pt x="11221805" y="3063540"/>
                </a:cubicBezTo>
                <a:cubicBezTo>
                  <a:pt x="11194819" y="3110734"/>
                  <a:pt x="11140396" y="3013748"/>
                  <a:pt x="11135382" y="3062095"/>
                </a:cubicBezTo>
                <a:cubicBezTo>
                  <a:pt x="11080975" y="3033115"/>
                  <a:pt x="11090475" y="3086737"/>
                  <a:pt x="11056771" y="3020684"/>
                </a:cubicBezTo>
                <a:cubicBezTo>
                  <a:pt x="10950489" y="2984550"/>
                  <a:pt x="10968513" y="2976705"/>
                  <a:pt x="10800887" y="2963080"/>
                </a:cubicBezTo>
                <a:cubicBezTo>
                  <a:pt x="10782723" y="2947697"/>
                  <a:pt x="10721294" y="2942886"/>
                  <a:pt x="10701230" y="2935785"/>
                </a:cubicBezTo>
                <a:lnTo>
                  <a:pt x="10529686" y="2918071"/>
                </a:lnTo>
                <a:cubicBezTo>
                  <a:pt x="10467898" y="2936564"/>
                  <a:pt x="10391723" y="2920684"/>
                  <a:pt x="10337584" y="2926238"/>
                </a:cubicBezTo>
                <a:cubicBezTo>
                  <a:pt x="10271486" y="2936266"/>
                  <a:pt x="10261085" y="2903356"/>
                  <a:pt x="10179941" y="2930174"/>
                </a:cubicBezTo>
                <a:cubicBezTo>
                  <a:pt x="10171294" y="2901323"/>
                  <a:pt x="10143743" y="2928373"/>
                  <a:pt x="10129038" y="2929992"/>
                </a:cubicBezTo>
                <a:cubicBezTo>
                  <a:pt x="10111049" y="2935411"/>
                  <a:pt x="10080763" y="2928965"/>
                  <a:pt x="10044809" y="2932587"/>
                </a:cubicBezTo>
                <a:cubicBezTo>
                  <a:pt x="9986964" y="2934979"/>
                  <a:pt x="10040427" y="2926217"/>
                  <a:pt x="9923926" y="2936679"/>
                </a:cubicBezTo>
                <a:cubicBezTo>
                  <a:pt x="9890801" y="2937500"/>
                  <a:pt x="9863184" y="2908407"/>
                  <a:pt x="9825938" y="2915287"/>
                </a:cubicBezTo>
                <a:lnTo>
                  <a:pt x="9761662" y="2916695"/>
                </a:lnTo>
                <a:lnTo>
                  <a:pt x="9688436" y="2894364"/>
                </a:lnTo>
                <a:lnTo>
                  <a:pt x="9626359" y="2876388"/>
                </a:lnTo>
                <a:lnTo>
                  <a:pt x="9536686" y="2845662"/>
                </a:lnTo>
                <a:cubicBezTo>
                  <a:pt x="9530621" y="2846717"/>
                  <a:pt x="9510170" y="2854046"/>
                  <a:pt x="9500517" y="2847197"/>
                </a:cubicBezTo>
                <a:lnTo>
                  <a:pt x="9432874" y="2826106"/>
                </a:lnTo>
                <a:cubicBezTo>
                  <a:pt x="9425326" y="2827008"/>
                  <a:pt x="9347481" y="2827961"/>
                  <a:pt x="9340481" y="2831628"/>
                </a:cubicBezTo>
                <a:cubicBezTo>
                  <a:pt x="9293603" y="2778331"/>
                  <a:pt x="9255558" y="2808341"/>
                  <a:pt x="9191002" y="2776544"/>
                </a:cubicBezTo>
                <a:lnTo>
                  <a:pt x="9181756" y="2773801"/>
                </a:lnTo>
                <a:lnTo>
                  <a:pt x="8912415" y="2765023"/>
                </a:lnTo>
                <a:lnTo>
                  <a:pt x="7709716" y="2795956"/>
                </a:lnTo>
                <a:cubicBezTo>
                  <a:pt x="7352819" y="2829880"/>
                  <a:pt x="7380767" y="2943418"/>
                  <a:pt x="6923164" y="2920980"/>
                </a:cubicBezTo>
                <a:cubicBezTo>
                  <a:pt x="5970798" y="2826379"/>
                  <a:pt x="4381146" y="3024064"/>
                  <a:pt x="3308915" y="3049912"/>
                </a:cubicBezTo>
                <a:cubicBezTo>
                  <a:pt x="3098453" y="3075471"/>
                  <a:pt x="2865005" y="3091676"/>
                  <a:pt x="2643050" y="3112559"/>
                </a:cubicBezTo>
                <a:lnTo>
                  <a:pt x="2426006" y="3161942"/>
                </a:lnTo>
                <a:lnTo>
                  <a:pt x="2291811" y="3176941"/>
                </a:lnTo>
                <a:lnTo>
                  <a:pt x="2201685" y="3200625"/>
                </a:lnTo>
                <a:cubicBezTo>
                  <a:pt x="2115718" y="3217427"/>
                  <a:pt x="2132108" y="3186461"/>
                  <a:pt x="2046141" y="3203263"/>
                </a:cubicBezTo>
                <a:cubicBezTo>
                  <a:pt x="2010569" y="3191771"/>
                  <a:pt x="1980262" y="3182883"/>
                  <a:pt x="1953987" y="3176250"/>
                </a:cubicBezTo>
                <a:lnTo>
                  <a:pt x="1924440" y="3170393"/>
                </a:lnTo>
                <a:lnTo>
                  <a:pt x="1907653" y="3175484"/>
                </a:lnTo>
                <a:cubicBezTo>
                  <a:pt x="1878061" y="3178004"/>
                  <a:pt x="1876006" y="3207968"/>
                  <a:pt x="1856828" y="3184705"/>
                </a:cubicBezTo>
                <a:lnTo>
                  <a:pt x="1831611" y="3205201"/>
                </a:lnTo>
                <a:lnTo>
                  <a:pt x="1715859" y="3229661"/>
                </a:lnTo>
                <a:lnTo>
                  <a:pt x="1573012" y="3250275"/>
                </a:lnTo>
                <a:lnTo>
                  <a:pt x="1525936" y="3243056"/>
                </a:lnTo>
                <a:lnTo>
                  <a:pt x="1515932" y="3243699"/>
                </a:lnTo>
                <a:cubicBezTo>
                  <a:pt x="1483797" y="3247820"/>
                  <a:pt x="1486309" y="3252662"/>
                  <a:pt x="1418247" y="3236042"/>
                </a:cubicBezTo>
                <a:cubicBezTo>
                  <a:pt x="1389292" y="3213946"/>
                  <a:pt x="1345427" y="3216968"/>
                  <a:pt x="1311781" y="3207733"/>
                </a:cubicBezTo>
                <a:lnTo>
                  <a:pt x="1287526" y="3195564"/>
                </a:lnTo>
                <a:lnTo>
                  <a:pt x="1275912" y="3202348"/>
                </a:lnTo>
                <a:cubicBezTo>
                  <a:pt x="1219626" y="3232740"/>
                  <a:pt x="1230867" y="3206674"/>
                  <a:pt x="1160923" y="3219676"/>
                </a:cubicBezTo>
                <a:cubicBezTo>
                  <a:pt x="1120939" y="3215839"/>
                  <a:pt x="1029087" y="3185516"/>
                  <a:pt x="909690" y="3216919"/>
                </a:cubicBezTo>
                <a:cubicBezTo>
                  <a:pt x="860463" y="3220671"/>
                  <a:pt x="794970" y="3221233"/>
                  <a:pt x="764020" y="3235844"/>
                </a:cubicBezTo>
                <a:cubicBezTo>
                  <a:pt x="713142" y="3261931"/>
                  <a:pt x="769145" y="3237498"/>
                  <a:pt x="701915" y="3250223"/>
                </a:cubicBezTo>
                <a:cubicBezTo>
                  <a:pt x="644188" y="3215027"/>
                  <a:pt x="531278" y="3284445"/>
                  <a:pt x="463292" y="3316636"/>
                </a:cubicBezTo>
                <a:cubicBezTo>
                  <a:pt x="456096" y="3336479"/>
                  <a:pt x="389128" y="3337531"/>
                  <a:pt x="369865" y="3339094"/>
                </a:cubicBezTo>
                <a:cubicBezTo>
                  <a:pt x="365488" y="3372375"/>
                  <a:pt x="330307" y="3346614"/>
                  <a:pt x="318911" y="3367912"/>
                </a:cubicBezTo>
                <a:cubicBezTo>
                  <a:pt x="256531" y="3381126"/>
                  <a:pt x="186611" y="3396061"/>
                  <a:pt x="119548" y="3404651"/>
                </a:cubicBezTo>
                <a:lnTo>
                  <a:pt x="0" y="3414000"/>
                </a:lnTo>
                <a:lnTo>
                  <a:pt x="0" y="2"/>
                </a:lnTo>
                <a:lnTo>
                  <a:pt x="3459904" y="1"/>
                </a:lnTo>
                <a:cubicBezTo>
                  <a:pt x="3459905" y="1"/>
                  <a:pt x="3459906" y="0"/>
                  <a:pt x="3459907" y="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ítulo 3">
            <a:extLst>
              <a:ext uri="{FF2B5EF4-FFF2-40B4-BE49-F238E27FC236}">
                <a16:creationId xmlns:a16="http://schemas.microsoft.com/office/drawing/2014/main" id="{029DD5C6-8107-4098-8B93-93787425DCAC}"/>
              </a:ext>
            </a:extLst>
          </p:cNvPr>
          <p:cNvSpPr>
            <a:spLocks noGrp="1"/>
          </p:cNvSpPr>
          <p:nvPr>
            <p:ph type="title"/>
          </p:nvPr>
        </p:nvSpPr>
        <p:spPr>
          <a:xfrm>
            <a:off x="1304924" y="627385"/>
            <a:ext cx="9620251" cy="856248"/>
          </a:xfrm>
        </p:spPr>
        <p:txBody>
          <a:bodyPr>
            <a:normAutofit/>
          </a:bodyPr>
          <a:lstStyle/>
          <a:p>
            <a:pPr algn="ctr"/>
            <a:r>
              <a:rPr lang="es-ES" sz="4000" dirty="0"/>
              <a:t>OPERACIÓN REALIZADA</a:t>
            </a:r>
            <a:endParaRPr lang="es-CL" sz="4000" dirty="0"/>
          </a:p>
        </p:txBody>
      </p:sp>
      <p:sp>
        <p:nvSpPr>
          <p:cNvPr id="13" name="Freeform: Shape 12">
            <a:extLst>
              <a:ext uri="{FF2B5EF4-FFF2-40B4-BE49-F238E27FC236}">
                <a16:creationId xmlns:a16="http://schemas.microsoft.com/office/drawing/2014/main" id="{608CD17C-4A7C-477D-A659-BA8A89A787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1775" y="1609518"/>
            <a:ext cx="6610350" cy="2942351"/>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Imagen 4">
            <a:extLst>
              <a:ext uri="{FF2B5EF4-FFF2-40B4-BE49-F238E27FC236}">
                <a16:creationId xmlns:a16="http://schemas.microsoft.com/office/drawing/2014/main" id="{511227BD-AF72-4398-BA66-27F02C2614E8}"/>
              </a:ext>
            </a:extLst>
          </p:cNvPr>
          <p:cNvPicPr>
            <a:picLocks noChangeAspect="1"/>
          </p:cNvPicPr>
          <p:nvPr/>
        </p:nvPicPr>
        <p:blipFill>
          <a:blip r:embed="rId2"/>
          <a:stretch>
            <a:fillRect/>
          </a:stretch>
        </p:blipFill>
        <p:spPr>
          <a:xfrm>
            <a:off x="2932642" y="2527052"/>
            <a:ext cx="6286500" cy="1107281"/>
          </a:xfrm>
          <a:prstGeom prst="rect">
            <a:avLst/>
          </a:prstGeom>
        </p:spPr>
      </p:pic>
      <p:sp>
        <p:nvSpPr>
          <p:cNvPr id="6" name="Marcador de contenido 5">
            <a:extLst>
              <a:ext uri="{FF2B5EF4-FFF2-40B4-BE49-F238E27FC236}">
                <a16:creationId xmlns:a16="http://schemas.microsoft.com/office/drawing/2014/main" id="{B14C70CE-2055-4A20-B267-46F03C8877CC}"/>
              </a:ext>
            </a:extLst>
          </p:cNvPr>
          <p:cNvSpPr>
            <a:spLocks noGrp="1"/>
          </p:cNvSpPr>
          <p:nvPr>
            <p:ph idx="1"/>
          </p:nvPr>
        </p:nvSpPr>
        <p:spPr>
          <a:xfrm>
            <a:off x="1819275" y="4845083"/>
            <a:ext cx="8572500" cy="1374741"/>
          </a:xfrm>
        </p:spPr>
        <p:txBody>
          <a:bodyPr anchor="ctr">
            <a:normAutofit/>
          </a:bodyPr>
          <a:lstStyle/>
          <a:p>
            <a:pPr algn="just"/>
            <a:r>
              <a:rPr lang="es-ES" sz="2000" b="0" i="0" u="none" strike="noStrike" baseline="0" dirty="0">
                <a:latin typeface="Calibri" panose="020F0502020204030204" pitchFamily="34" charset="0"/>
              </a:rPr>
              <a:t>Todas las acciones que involucren guardado de información, el sistema mostrará el siguiente mensaje, indicando el éxito de la operación </a:t>
            </a:r>
            <a:endParaRPr lang="es-CL" sz="2000" dirty="0"/>
          </a:p>
        </p:txBody>
      </p:sp>
    </p:spTree>
    <p:extLst>
      <p:ext uri="{BB962C8B-B14F-4D97-AF65-F5344CB8AC3E}">
        <p14:creationId xmlns:p14="http://schemas.microsoft.com/office/powerpoint/2010/main" val="376269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Freeform: Shape 72">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4D94CA3D-9BBB-425C-9AE0-60EC810EEFBE}"/>
              </a:ext>
            </a:extLst>
          </p:cNvPr>
          <p:cNvSpPr>
            <a:spLocks noGrp="1"/>
          </p:cNvSpPr>
          <p:nvPr>
            <p:ph type="title"/>
          </p:nvPr>
        </p:nvSpPr>
        <p:spPr>
          <a:xfrm>
            <a:off x="1184744" y="5198168"/>
            <a:ext cx="9859618" cy="642797"/>
          </a:xfrm>
        </p:spPr>
        <p:txBody>
          <a:bodyPr vert="horz" lIns="91440" tIns="45720" rIns="91440" bIns="45720" rtlCol="0" anchor="b">
            <a:normAutofit/>
          </a:bodyPr>
          <a:lstStyle/>
          <a:p>
            <a:pPr algn="ctr"/>
            <a:endParaRPr lang="en-US" sz="3600" kern="1200" dirty="0">
              <a:solidFill>
                <a:schemeClr val="tx1"/>
              </a:solidFill>
              <a:latin typeface="+mj-lt"/>
              <a:ea typeface="+mj-ea"/>
              <a:cs typeface="+mj-cs"/>
            </a:endParaRPr>
          </a:p>
        </p:txBody>
      </p:sp>
      <p:sp>
        <p:nvSpPr>
          <p:cNvPr id="3" name="Marcador de texto 2">
            <a:extLst>
              <a:ext uri="{FF2B5EF4-FFF2-40B4-BE49-F238E27FC236}">
                <a16:creationId xmlns:a16="http://schemas.microsoft.com/office/drawing/2014/main" id="{D5CE9CD6-510F-463E-93E5-0B61BB7FEB5C}"/>
              </a:ext>
            </a:extLst>
          </p:cNvPr>
          <p:cNvSpPr>
            <a:spLocks noGrp="1"/>
          </p:cNvSpPr>
          <p:nvPr>
            <p:ph type="body" idx="1"/>
          </p:nvPr>
        </p:nvSpPr>
        <p:spPr>
          <a:xfrm>
            <a:off x="2198774" y="5928655"/>
            <a:ext cx="7831559" cy="410689"/>
          </a:xfrm>
        </p:spPr>
        <p:txBody>
          <a:bodyPr vert="horz" lIns="91440" tIns="45720" rIns="91440" bIns="45720" rtlCol="0">
            <a:normAutofit/>
          </a:bodyPr>
          <a:lstStyle/>
          <a:p>
            <a:pPr algn="ctr"/>
            <a:endParaRPr lang="en-US" sz="1600" kern="1200" dirty="0">
              <a:solidFill>
                <a:schemeClr val="tx1"/>
              </a:solidFill>
              <a:latin typeface="+mn-lt"/>
              <a:ea typeface="+mn-ea"/>
              <a:cs typeface="+mn-cs"/>
            </a:endParaRPr>
          </a:p>
        </p:txBody>
      </p:sp>
      <p:sp>
        <p:nvSpPr>
          <p:cNvPr id="1030" name="Freeform: Shape 74">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FFFFF"/>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Simplemente, muchas gracias | Imágenes de gracias, Imagenes para dar gracias,  Frases de dar gracias">
            <a:extLst>
              <a:ext uri="{FF2B5EF4-FFF2-40B4-BE49-F238E27FC236}">
                <a16:creationId xmlns:a16="http://schemas.microsoft.com/office/drawing/2014/main" id="{864BE91D-00D6-47E4-8FE4-7B92F920822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79812" y="878225"/>
            <a:ext cx="8032376" cy="392860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58BF0A58-BC1A-4FC3-9B87-2A58FA6A8EFB}"/>
              </a:ext>
            </a:extLst>
          </p:cNvPr>
          <p:cNvPicPr>
            <a:picLocks noChangeAspect="1"/>
          </p:cNvPicPr>
          <p:nvPr/>
        </p:nvPicPr>
        <p:blipFill>
          <a:blip r:embed="rId3"/>
          <a:stretch>
            <a:fillRect/>
          </a:stretch>
        </p:blipFill>
        <p:spPr>
          <a:xfrm>
            <a:off x="0" y="17585"/>
            <a:ext cx="1562318" cy="781159"/>
          </a:xfrm>
          <a:prstGeom prst="rect">
            <a:avLst/>
          </a:prstGeom>
        </p:spPr>
      </p:pic>
    </p:spTree>
    <p:extLst>
      <p:ext uri="{BB962C8B-B14F-4D97-AF65-F5344CB8AC3E}">
        <p14:creationId xmlns:p14="http://schemas.microsoft.com/office/powerpoint/2010/main" val="1047136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E1C94F-76DB-4B75-8D94-DF9AE6451DF4}"/>
              </a:ext>
            </a:extLst>
          </p:cNvPr>
          <p:cNvSpPr>
            <a:spLocks noGrp="1"/>
          </p:cNvSpPr>
          <p:nvPr>
            <p:ph type="title"/>
          </p:nvPr>
        </p:nvSpPr>
        <p:spPr/>
        <p:txBody>
          <a:bodyPr/>
          <a:lstStyle/>
          <a:p>
            <a:r>
              <a:rPr lang="es-CL" dirty="0"/>
              <a:t>GENESIS E IMPLEMENTACION</a:t>
            </a:r>
          </a:p>
        </p:txBody>
      </p:sp>
      <p:sp>
        <p:nvSpPr>
          <p:cNvPr id="3" name="Marcador de contenido 2">
            <a:extLst>
              <a:ext uri="{FF2B5EF4-FFF2-40B4-BE49-F238E27FC236}">
                <a16:creationId xmlns:a16="http://schemas.microsoft.com/office/drawing/2014/main" id="{19A3A943-F182-4821-97D1-CBD9A1915B11}"/>
              </a:ext>
            </a:extLst>
          </p:cNvPr>
          <p:cNvSpPr>
            <a:spLocks noGrp="1"/>
          </p:cNvSpPr>
          <p:nvPr>
            <p:ph idx="1"/>
          </p:nvPr>
        </p:nvSpPr>
        <p:spPr/>
        <p:txBody>
          <a:bodyPr>
            <a:normAutofit/>
          </a:bodyPr>
          <a:lstStyle/>
          <a:p>
            <a:pPr algn="just">
              <a:lnSpc>
                <a:spcPct val="107000"/>
              </a:lnSpc>
              <a:spcAft>
                <a:spcPts val="800"/>
              </a:spcAft>
            </a:pPr>
            <a:r>
              <a:rPr lang="es-ES" sz="2400" b="1" i="0" dirty="0">
                <a:solidFill>
                  <a:srgbClr val="333333"/>
                </a:solidFill>
                <a:effectLst/>
                <a:latin typeface="Helvetica Neue"/>
              </a:rPr>
              <a:t>Acuerdo de Tribunal Pleno: 17-06-2021</a:t>
            </a:r>
          </a:p>
          <a:p>
            <a:pPr algn="just">
              <a:lnSpc>
                <a:spcPct val="107000"/>
              </a:lnSpc>
              <a:spcAft>
                <a:spcPts val="800"/>
              </a:spcAft>
            </a:pPr>
            <a:r>
              <a:rPr lang="es-ES" sz="2400" b="1" i="0" dirty="0">
                <a:solidFill>
                  <a:srgbClr val="333333"/>
                </a:solidFill>
                <a:effectLst/>
                <a:latin typeface="Helvetica Neue"/>
              </a:rPr>
              <a:t>21 de junio del año 2021</a:t>
            </a:r>
            <a:r>
              <a:rPr lang="es-ES" sz="2400" b="0" i="0" dirty="0">
                <a:solidFill>
                  <a:srgbClr val="333333"/>
                </a:solidFill>
                <a:effectLst/>
                <a:latin typeface="Helvetica Neue"/>
              </a:rPr>
              <a:t> se implementaron los servicios de tramitación digital a través de ww</a:t>
            </a:r>
            <a:r>
              <a:rPr lang="es-ES" sz="2400" dirty="0">
                <a:solidFill>
                  <a:srgbClr val="333333"/>
                </a:solidFill>
                <a:latin typeface="Helvetica Neue"/>
              </a:rPr>
              <a:t>w.tdpi.cl</a:t>
            </a:r>
            <a:r>
              <a:rPr lang="es-ES" sz="2400" b="0" i="0" dirty="0">
                <a:solidFill>
                  <a:srgbClr val="333333"/>
                </a:solidFill>
                <a:effectLst/>
                <a:latin typeface="Helvetica Neue"/>
              </a:rPr>
              <a:t>, a los que tienen acceso los usuarios que se identifiquen por los medios de reconocimiento generales reconocidos por el estado. (Diario Oficial 17-06-2021)</a:t>
            </a:r>
          </a:p>
          <a:p>
            <a:pPr algn="just">
              <a:lnSpc>
                <a:spcPct val="107000"/>
              </a:lnSpc>
              <a:spcAft>
                <a:spcPts val="800"/>
              </a:spcAft>
            </a:pPr>
            <a:r>
              <a:rPr lang="es-ES" sz="2400" b="0" i="0" dirty="0">
                <a:solidFill>
                  <a:srgbClr val="333333"/>
                </a:solidFill>
                <a:effectLst/>
                <a:latin typeface="Helvetica Neue"/>
              </a:rPr>
              <a:t>Los servicios incluyen: expediente digital; buscador de causas; pago en línea; audiencias telemáticas, y atención de usuarios a través de correo electrónico y soporte telefónico</a:t>
            </a:r>
            <a:endParaRPr lang="es-CL" sz="2400" dirty="0"/>
          </a:p>
        </p:txBody>
      </p:sp>
      <p:pic>
        <p:nvPicPr>
          <p:cNvPr id="6" name="Imagen 5">
            <a:extLst>
              <a:ext uri="{FF2B5EF4-FFF2-40B4-BE49-F238E27FC236}">
                <a16:creationId xmlns:a16="http://schemas.microsoft.com/office/drawing/2014/main" id="{58BF0A58-BC1A-4FC3-9B87-2A58FA6A8EFB}"/>
              </a:ext>
            </a:extLst>
          </p:cNvPr>
          <p:cNvPicPr>
            <a:picLocks noChangeAspect="1"/>
          </p:cNvPicPr>
          <p:nvPr/>
        </p:nvPicPr>
        <p:blipFill>
          <a:blip r:embed="rId2"/>
          <a:stretch>
            <a:fillRect/>
          </a:stretch>
        </p:blipFill>
        <p:spPr>
          <a:xfrm>
            <a:off x="0" y="17585"/>
            <a:ext cx="1562318" cy="781159"/>
          </a:xfrm>
          <a:prstGeom prst="rect">
            <a:avLst/>
          </a:prstGeom>
        </p:spPr>
      </p:pic>
    </p:spTree>
    <p:extLst>
      <p:ext uri="{BB962C8B-B14F-4D97-AF65-F5344CB8AC3E}">
        <p14:creationId xmlns:p14="http://schemas.microsoft.com/office/powerpoint/2010/main" val="1741258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39000" r="-13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E1C94F-76DB-4B75-8D94-DF9AE6451DF4}"/>
              </a:ext>
            </a:extLst>
          </p:cNvPr>
          <p:cNvSpPr>
            <a:spLocks noGrp="1"/>
          </p:cNvSpPr>
          <p:nvPr>
            <p:ph type="title"/>
          </p:nvPr>
        </p:nvSpPr>
        <p:spPr/>
        <p:txBody>
          <a:bodyPr/>
          <a:lstStyle/>
          <a:p>
            <a:r>
              <a:rPr lang="es-CL" dirty="0"/>
              <a:t>UN SISTEMA INTEGRADO</a:t>
            </a:r>
          </a:p>
        </p:txBody>
      </p:sp>
      <p:sp>
        <p:nvSpPr>
          <p:cNvPr id="3" name="Marcador de contenido 2">
            <a:extLst>
              <a:ext uri="{FF2B5EF4-FFF2-40B4-BE49-F238E27FC236}">
                <a16:creationId xmlns:a16="http://schemas.microsoft.com/office/drawing/2014/main" id="{19A3A943-F182-4821-97D1-CBD9A1915B11}"/>
              </a:ext>
            </a:extLst>
          </p:cNvPr>
          <p:cNvSpPr>
            <a:spLocks noGrp="1"/>
          </p:cNvSpPr>
          <p:nvPr>
            <p:ph idx="1"/>
          </p:nvPr>
        </p:nvSpPr>
        <p:spPr/>
        <p:txBody>
          <a:bodyPr/>
          <a:lstStyle/>
          <a:p>
            <a:pPr algn="just">
              <a:lnSpc>
                <a:spcPct val="107000"/>
              </a:lnSpc>
              <a:spcAft>
                <a:spcPts val="800"/>
              </a:spcAft>
            </a:pPr>
            <a:r>
              <a:rPr lang="es-ES" sz="1800" dirty="0">
                <a:effectLst/>
                <a:latin typeface="Abadi" panose="020B0604020104020204" pitchFamily="34" charset="0"/>
                <a:ea typeface="Calibri" panose="020F0502020204030204" pitchFamily="34" charset="0"/>
                <a:cs typeface="Times New Roman" panose="02020603050405020304" pitchFamily="18" charset="0"/>
              </a:rPr>
              <a:t>1.-  El expediente digital considera la tramitación desde su ingreso hasta la completa resolución del recurso.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800" dirty="0">
                <a:effectLst/>
                <a:latin typeface="Abadi" panose="020B0604020104020204" pitchFamily="34" charset="0"/>
                <a:ea typeface="Calibri" panose="020F0502020204030204" pitchFamily="34" charset="0"/>
                <a:cs typeface="Times New Roman" panose="02020603050405020304" pitchFamily="18" charset="0"/>
              </a:rPr>
              <a:t>2.- El sistema permite ejecutar procesos complementarios como la notificación de los ingresos, distribución de escritos, confección de tablas, estado diario, firmas de resoluciones.</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800" dirty="0">
                <a:effectLst/>
                <a:latin typeface="Abadi" panose="020B0604020104020204" pitchFamily="34" charset="0"/>
                <a:ea typeface="Calibri" panose="020F0502020204030204" pitchFamily="34" charset="0"/>
                <a:cs typeface="Times New Roman" panose="02020603050405020304" pitchFamily="18" charset="0"/>
              </a:rPr>
              <a:t>3.- Se trabaja en base a estados procesales a los que se van derivando las causas en la medida que se ajusten los trámites y actuaciones. El sistema filtra los distintos estados procesales para acceder a la búsqueda de causas y administrar el avance del proceso.</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CL" dirty="0"/>
          </a:p>
        </p:txBody>
      </p:sp>
      <p:pic>
        <p:nvPicPr>
          <p:cNvPr id="6" name="Imagen 5">
            <a:extLst>
              <a:ext uri="{FF2B5EF4-FFF2-40B4-BE49-F238E27FC236}">
                <a16:creationId xmlns:a16="http://schemas.microsoft.com/office/drawing/2014/main" id="{58BF0A58-BC1A-4FC3-9B87-2A58FA6A8EFB}"/>
              </a:ext>
            </a:extLst>
          </p:cNvPr>
          <p:cNvPicPr>
            <a:picLocks noChangeAspect="1"/>
          </p:cNvPicPr>
          <p:nvPr/>
        </p:nvPicPr>
        <p:blipFill>
          <a:blip r:embed="rId3"/>
          <a:stretch>
            <a:fillRect/>
          </a:stretch>
        </p:blipFill>
        <p:spPr>
          <a:xfrm>
            <a:off x="0" y="17585"/>
            <a:ext cx="1562318" cy="781159"/>
          </a:xfrm>
          <a:prstGeom prst="rect">
            <a:avLst/>
          </a:prstGeom>
        </p:spPr>
      </p:pic>
    </p:spTree>
    <p:extLst>
      <p:ext uri="{BB962C8B-B14F-4D97-AF65-F5344CB8AC3E}">
        <p14:creationId xmlns:p14="http://schemas.microsoft.com/office/powerpoint/2010/main" val="208273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D1E1C94F-76DB-4B75-8D94-DF9AE6451DF4}"/>
              </a:ext>
            </a:extLst>
          </p:cNvPr>
          <p:cNvSpPr>
            <a:spLocks noGrp="1"/>
          </p:cNvSpPr>
          <p:nvPr>
            <p:ph type="title"/>
          </p:nvPr>
        </p:nvSpPr>
        <p:spPr>
          <a:xfrm>
            <a:off x="643467" y="321734"/>
            <a:ext cx="10905066" cy="1135737"/>
          </a:xfrm>
        </p:spPr>
        <p:txBody>
          <a:bodyPr>
            <a:normAutofit/>
          </a:bodyPr>
          <a:lstStyle/>
          <a:p>
            <a:r>
              <a:rPr lang="es-CL" sz="3600" dirty="0"/>
              <a:t>	ESTADOS PROCESALES</a:t>
            </a:r>
          </a:p>
        </p:txBody>
      </p:sp>
      <p:sp>
        <p:nvSpPr>
          <p:cNvPr id="3" name="Marcador de contenido 2">
            <a:extLst>
              <a:ext uri="{FF2B5EF4-FFF2-40B4-BE49-F238E27FC236}">
                <a16:creationId xmlns:a16="http://schemas.microsoft.com/office/drawing/2014/main" id="{19A3A943-F182-4821-97D1-CBD9A1915B11}"/>
              </a:ext>
            </a:extLst>
          </p:cNvPr>
          <p:cNvSpPr>
            <a:spLocks noGrp="1"/>
          </p:cNvSpPr>
          <p:nvPr>
            <p:ph idx="1"/>
          </p:nvPr>
        </p:nvSpPr>
        <p:spPr>
          <a:xfrm>
            <a:off x="643469" y="1782981"/>
            <a:ext cx="4008384" cy="4393982"/>
          </a:xfrm>
        </p:spPr>
        <p:txBody>
          <a:bodyPr>
            <a:normAutofit/>
          </a:bodyPr>
          <a:lstStyle/>
          <a:p>
            <a:pPr>
              <a:spcAft>
                <a:spcPts val="800"/>
              </a:spcAft>
            </a:pPr>
            <a:r>
              <a:rPr lang="es-ES" sz="1400">
                <a:effectLst/>
                <a:latin typeface="Abadi" panose="020B0604020104020204" pitchFamily="34" charset="0"/>
                <a:ea typeface="Calibri" panose="020F0502020204030204" pitchFamily="34" charset="0"/>
                <a:cs typeface="Times New Roman" panose="02020603050405020304" pitchFamily="18" charset="0"/>
              </a:rPr>
              <a:t>Los estados procesales definidos al efecto son:</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sz="1400">
                <a:effectLst/>
                <a:latin typeface="Abadi" panose="020B0604020104020204" pitchFamily="34" charset="0"/>
                <a:ea typeface="Calibri" panose="020F0502020204030204" pitchFamily="34" charset="0"/>
                <a:cs typeface="Times New Roman" panose="02020603050405020304" pitchFamily="18" charset="0"/>
              </a:rPr>
              <a:t>Ingreso</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sz="1400">
                <a:effectLst/>
                <a:latin typeface="Abadi" panose="020B0604020104020204" pitchFamily="34" charset="0"/>
                <a:ea typeface="Calibri" panose="020F0502020204030204" pitchFamily="34" charset="0"/>
                <a:cs typeface="Times New Roman" panose="02020603050405020304" pitchFamily="18" charset="0"/>
              </a:rPr>
              <a:t>Pre ingreso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sz="1400">
                <a:effectLst/>
                <a:latin typeface="Abadi" panose="020B0604020104020204" pitchFamily="34" charset="0"/>
                <a:ea typeface="Calibri" panose="020F0502020204030204" pitchFamily="34" charset="0"/>
                <a:cs typeface="Times New Roman" panose="02020603050405020304" pitchFamily="18" charset="0"/>
              </a:rPr>
              <a:t>Autos En Relación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sz="1400">
                <a:effectLst/>
                <a:latin typeface="Abadi" panose="020B0604020104020204" pitchFamily="34" charset="0"/>
                <a:ea typeface="Calibri" panose="020F0502020204030204" pitchFamily="34" charset="0"/>
                <a:cs typeface="Times New Roman" panose="02020603050405020304" pitchFamily="18" charset="0"/>
              </a:rPr>
              <a:t>Dese Cuenta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sz="1400">
                <a:effectLst/>
                <a:latin typeface="Abadi" panose="020B0604020104020204" pitchFamily="34" charset="0"/>
                <a:ea typeface="Calibri" panose="020F0502020204030204" pitchFamily="34" charset="0"/>
                <a:cs typeface="Times New Roman" panose="02020603050405020304" pitchFamily="18" charset="0"/>
              </a:rPr>
              <a:t>Apercibimiento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sz="1400">
                <a:effectLst/>
                <a:latin typeface="Abadi" panose="020B0604020104020204" pitchFamily="34" charset="0"/>
                <a:ea typeface="Calibri" panose="020F0502020204030204" pitchFamily="34" charset="0"/>
                <a:cs typeface="Times New Roman" panose="02020603050405020304" pitchFamily="18" charset="0"/>
              </a:rPr>
              <a:t>Tabla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sz="1400">
                <a:effectLst/>
                <a:latin typeface="Abadi" panose="020B0604020104020204" pitchFamily="34" charset="0"/>
                <a:ea typeface="Calibri" panose="020F0502020204030204" pitchFamily="34" charset="0"/>
                <a:cs typeface="Times New Roman" panose="02020603050405020304" pitchFamily="18" charset="0"/>
              </a:rPr>
              <a:t>Sentencia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sz="1400">
                <a:effectLst/>
                <a:latin typeface="Abadi" panose="020B0604020104020204" pitchFamily="34" charset="0"/>
                <a:ea typeface="Calibri" panose="020F0502020204030204" pitchFamily="34" charset="0"/>
                <a:cs typeface="Times New Roman" panose="02020603050405020304" pitchFamily="18" charset="0"/>
              </a:rPr>
              <a:t>Casación</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es-ES" sz="1400">
                <a:effectLst/>
                <a:latin typeface="Abadi" panose="020B0604020104020204" pitchFamily="34" charset="0"/>
                <a:ea typeface="Calibri" panose="020F0502020204030204" pitchFamily="34" charset="0"/>
                <a:cs typeface="Times New Roman" panose="02020603050405020304" pitchFamily="18" charset="0"/>
              </a:rPr>
              <a:t>Termino De Proceso</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mj-lt"/>
              <a:buAutoNum type="arabicPeriod"/>
            </a:pPr>
            <a:r>
              <a:rPr lang="es-ES" sz="1400">
                <a:effectLst/>
                <a:latin typeface="Abadi" panose="020B0604020104020204" pitchFamily="34" charset="0"/>
                <a:ea typeface="Calibri" panose="020F0502020204030204" pitchFamily="34" charset="0"/>
                <a:cs typeface="Times New Roman" panose="02020603050405020304" pitchFamily="18" charset="0"/>
              </a:rPr>
              <a:t>Suspensión De Procedimiento</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s-ES" sz="1400">
                <a:effectLst/>
                <a:latin typeface="Abadi" panose="020B0604020104020204" pitchFamily="34" charset="0"/>
                <a:ea typeface="Calibri" panose="020F0502020204030204" pitchFamily="34" charset="0"/>
                <a:cs typeface="Times New Roman" panose="02020603050405020304" pitchFamily="18" charset="0"/>
              </a:rPr>
              <a:t>Suspensión De La Vista De La Causa</a:t>
            </a:r>
            <a:endParaRPr lang="es-CL" sz="1400"/>
          </a:p>
        </p:txBody>
      </p:sp>
      <p:grpSp>
        <p:nvGrpSpPr>
          <p:cNvPr id="13" name="Group 1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n 4">
            <a:extLst>
              <a:ext uri="{FF2B5EF4-FFF2-40B4-BE49-F238E27FC236}">
                <a16:creationId xmlns:a16="http://schemas.microsoft.com/office/drawing/2014/main" id="{80B9260F-C07F-48D8-B265-3B413309C203}"/>
              </a:ext>
            </a:extLst>
          </p:cNvPr>
          <p:cNvPicPr>
            <a:picLocks noChangeAspect="1"/>
          </p:cNvPicPr>
          <p:nvPr/>
        </p:nvPicPr>
        <p:blipFill>
          <a:blip r:embed="rId2"/>
          <a:stretch>
            <a:fillRect/>
          </a:stretch>
        </p:blipFill>
        <p:spPr>
          <a:xfrm>
            <a:off x="2771457" y="2693897"/>
            <a:ext cx="9145209" cy="1294450"/>
          </a:xfrm>
          <a:prstGeom prst="rect">
            <a:avLst/>
          </a:prstGeom>
        </p:spPr>
      </p:pic>
      <p:grpSp>
        <p:nvGrpSpPr>
          <p:cNvPr id="17" name="Group 1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8" name="Rectangle 1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Imagen 5">
            <a:extLst>
              <a:ext uri="{FF2B5EF4-FFF2-40B4-BE49-F238E27FC236}">
                <a16:creationId xmlns:a16="http://schemas.microsoft.com/office/drawing/2014/main" id="{58BF0A58-BC1A-4FC3-9B87-2A58FA6A8EFB}"/>
              </a:ext>
            </a:extLst>
          </p:cNvPr>
          <p:cNvPicPr>
            <a:picLocks noChangeAspect="1"/>
          </p:cNvPicPr>
          <p:nvPr/>
        </p:nvPicPr>
        <p:blipFill>
          <a:blip r:embed="rId3"/>
          <a:stretch>
            <a:fillRect/>
          </a:stretch>
        </p:blipFill>
        <p:spPr>
          <a:xfrm>
            <a:off x="0" y="17585"/>
            <a:ext cx="1562318" cy="781159"/>
          </a:xfrm>
          <a:prstGeom prst="rect">
            <a:avLst/>
          </a:prstGeom>
        </p:spPr>
      </p:pic>
    </p:spTree>
    <p:extLst>
      <p:ext uri="{BB962C8B-B14F-4D97-AF65-F5344CB8AC3E}">
        <p14:creationId xmlns:p14="http://schemas.microsoft.com/office/powerpoint/2010/main" val="327666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E1C94F-76DB-4B75-8D94-DF9AE6451DF4}"/>
              </a:ext>
            </a:extLst>
          </p:cNvPr>
          <p:cNvSpPr>
            <a:spLocks noGrp="1"/>
          </p:cNvSpPr>
          <p:nvPr>
            <p:ph type="title"/>
          </p:nvPr>
        </p:nvSpPr>
        <p:spPr/>
        <p:txBody>
          <a:bodyPr/>
          <a:lstStyle/>
          <a:p>
            <a:r>
              <a:rPr lang="es-CL" dirty="0"/>
              <a:t>PREINGRESO</a:t>
            </a:r>
          </a:p>
        </p:txBody>
      </p:sp>
      <p:sp>
        <p:nvSpPr>
          <p:cNvPr id="3" name="Marcador de contenido 2">
            <a:extLst>
              <a:ext uri="{FF2B5EF4-FFF2-40B4-BE49-F238E27FC236}">
                <a16:creationId xmlns:a16="http://schemas.microsoft.com/office/drawing/2014/main" id="{19A3A943-F182-4821-97D1-CBD9A1915B11}"/>
              </a:ext>
            </a:extLst>
          </p:cNvPr>
          <p:cNvSpPr>
            <a:spLocks noGrp="1"/>
          </p:cNvSpPr>
          <p:nvPr>
            <p:ph sz="half" idx="1"/>
          </p:nvPr>
        </p:nvSpPr>
        <p:spPr>
          <a:xfrm>
            <a:off x="838200" y="1825625"/>
            <a:ext cx="5257800" cy="4351338"/>
          </a:xfrm>
          <a:solidFill>
            <a:schemeClr val="accent2">
              <a:lumMod val="20000"/>
              <a:lumOff val="80000"/>
            </a:schemeClr>
          </a:solidFill>
        </p:spPr>
        <p:txBody>
          <a:bodyPr>
            <a:normAutofit/>
          </a:bodyPr>
          <a:lstStyle/>
          <a:p>
            <a:pPr algn="just">
              <a:lnSpc>
                <a:spcPct val="107000"/>
              </a:lnSpc>
              <a:spcAft>
                <a:spcPts val="800"/>
              </a:spcAft>
            </a:pPr>
            <a:r>
              <a:rPr lang="es-ES" sz="1800" dirty="0">
                <a:effectLst/>
                <a:latin typeface="Abadi" panose="020B0604020104020204" pitchFamily="34" charset="0"/>
                <a:ea typeface="Calibri" panose="020F0502020204030204" pitchFamily="34" charset="0"/>
                <a:cs typeface="Times New Roman" panose="02020603050405020304" pitchFamily="18" charset="0"/>
              </a:rPr>
              <a:t>El ingreso a tramitación de expedientes para conocer recursos se efectúa a través del expediente digital. Los ingresos corresponden a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S" sz="1800" dirty="0">
                <a:effectLst/>
                <a:latin typeface="Abadi" panose="020B0604020104020204" pitchFamily="34" charset="0"/>
                <a:ea typeface="Calibri" panose="020F0502020204030204" pitchFamily="34" charset="0"/>
                <a:cs typeface="Times New Roman" panose="02020603050405020304" pitchFamily="18" charset="0"/>
              </a:rPr>
              <a:t>Ingreso INAPI: Recursos de apelación.</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S" sz="1800" dirty="0">
                <a:effectLst/>
                <a:latin typeface="Abadi" panose="020B0604020104020204" pitchFamily="34" charset="0"/>
                <a:ea typeface="Calibri" panose="020F0502020204030204" pitchFamily="34" charset="0"/>
                <a:cs typeface="Times New Roman" panose="02020603050405020304" pitchFamily="18" charset="0"/>
              </a:rPr>
              <a:t>Ingreso SAG: Recursos de apelación.</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S" sz="1800" dirty="0">
                <a:effectLst/>
                <a:latin typeface="Abadi" panose="020B0604020104020204" pitchFamily="34" charset="0"/>
                <a:ea typeface="Calibri" panose="020F0502020204030204" pitchFamily="34" charset="0"/>
                <a:cs typeface="Times New Roman" panose="02020603050405020304" pitchFamily="18" charset="0"/>
              </a:rPr>
              <a:t>Ingreso demandas de protección suplementaria: Solicitante.</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s-ES" sz="1800" dirty="0">
                <a:effectLst/>
                <a:latin typeface="Abadi" panose="020B0604020104020204" pitchFamily="34" charset="0"/>
                <a:ea typeface="Calibri" panose="020F0502020204030204" pitchFamily="34" charset="0"/>
                <a:cs typeface="Times New Roman" panose="02020603050405020304" pitchFamily="18" charset="0"/>
              </a:rPr>
              <a:t>Ingresos recurso de hecho. Recurrente. </a:t>
            </a:r>
            <a:endParaRPr lang="es-C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ES" sz="1800" dirty="0">
              <a:effectLst/>
              <a:latin typeface="Abadi" panose="020B0604020104020204" pitchFamily="34" charset="0"/>
              <a:ea typeface="Calibri" panose="020F0502020204030204" pitchFamily="34" charset="0"/>
              <a:cs typeface="Times New Roman" panose="02020603050405020304" pitchFamily="18" charset="0"/>
            </a:endParaRPr>
          </a:p>
          <a:p>
            <a:endParaRPr lang="es-CL" dirty="0"/>
          </a:p>
        </p:txBody>
      </p:sp>
      <p:sp>
        <p:nvSpPr>
          <p:cNvPr id="8" name="Marcador de contenido 7">
            <a:extLst>
              <a:ext uri="{FF2B5EF4-FFF2-40B4-BE49-F238E27FC236}">
                <a16:creationId xmlns:a16="http://schemas.microsoft.com/office/drawing/2014/main" id="{6DD03AF9-8D5D-483B-AACD-9CEC5266B755}"/>
              </a:ext>
            </a:extLst>
          </p:cNvPr>
          <p:cNvSpPr>
            <a:spLocks noGrp="1"/>
          </p:cNvSpPr>
          <p:nvPr>
            <p:ph sz="half" idx="2"/>
          </p:nvPr>
        </p:nvSpPr>
        <p:spPr>
          <a:solidFill>
            <a:schemeClr val="accent2">
              <a:lumMod val="20000"/>
              <a:lumOff val="80000"/>
            </a:schemeClr>
          </a:solidFill>
        </p:spPr>
        <p:txBody>
          <a:bodyPr/>
          <a:lstStyle/>
          <a:p>
            <a:r>
              <a:rPr lang="es-ES" sz="1800" dirty="0">
                <a:latin typeface="Abadi" panose="020B0604020104020204" pitchFamily="34" charset="0"/>
                <a:cs typeface="Times New Roman" panose="02020603050405020304" pitchFamily="18" charset="0"/>
              </a:rPr>
              <a:t>La asignación de número de rol correlativo es inmediato, entrando los expedientes a un repositorio denominado </a:t>
            </a:r>
          </a:p>
          <a:p>
            <a:endParaRPr lang="es-ES" sz="1800" dirty="0">
              <a:latin typeface="Abadi" panose="020B0604020104020204" pitchFamily="34" charset="0"/>
              <a:cs typeface="Times New Roman" panose="02020603050405020304" pitchFamily="18" charset="0"/>
            </a:endParaRPr>
          </a:p>
          <a:p>
            <a:r>
              <a:rPr lang="es-ES" sz="1800" dirty="0">
                <a:latin typeface="Abadi" panose="020B0604020104020204" pitchFamily="34" charset="0"/>
                <a:cs typeface="Times New Roman" panose="02020603050405020304" pitchFamily="18" charset="0"/>
              </a:rPr>
              <a:t>LISTADO DE INGRESOS.-</a:t>
            </a:r>
          </a:p>
          <a:p>
            <a:endParaRPr lang="es-ES" sz="1800" dirty="0">
              <a:latin typeface="Abadi" panose="020B0604020104020204" pitchFamily="34" charset="0"/>
              <a:cs typeface="Times New Roman" panose="02020603050405020304" pitchFamily="18" charset="0"/>
            </a:endParaRPr>
          </a:p>
          <a:p>
            <a:r>
              <a:rPr lang="es-ES" sz="1800" dirty="0">
                <a:latin typeface="Abadi" panose="020B0604020104020204" pitchFamily="34" charset="0"/>
                <a:cs typeface="Times New Roman" panose="02020603050405020304" pitchFamily="18" charset="0"/>
              </a:rPr>
              <a:t>Los expedientes solo son públicos cuando se notifica el ingreso.</a:t>
            </a:r>
            <a:endParaRPr lang="es-CL" sz="1800" dirty="0">
              <a:latin typeface="Abadi" panose="020B0604020104020204" pitchFamily="34" charset="0"/>
              <a:cs typeface="Times New Roman" panose="02020603050405020304" pitchFamily="18" charset="0"/>
            </a:endParaRPr>
          </a:p>
          <a:p>
            <a:endParaRPr lang="es-CL" dirty="0"/>
          </a:p>
        </p:txBody>
      </p:sp>
      <p:pic>
        <p:nvPicPr>
          <p:cNvPr id="6" name="Imagen 5">
            <a:extLst>
              <a:ext uri="{FF2B5EF4-FFF2-40B4-BE49-F238E27FC236}">
                <a16:creationId xmlns:a16="http://schemas.microsoft.com/office/drawing/2014/main" id="{58BF0A58-BC1A-4FC3-9B87-2A58FA6A8EFB}"/>
              </a:ext>
            </a:extLst>
          </p:cNvPr>
          <p:cNvPicPr>
            <a:picLocks noChangeAspect="1"/>
          </p:cNvPicPr>
          <p:nvPr/>
        </p:nvPicPr>
        <p:blipFill>
          <a:blip r:embed="rId2"/>
          <a:stretch>
            <a:fillRect/>
          </a:stretch>
        </p:blipFill>
        <p:spPr>
          <a:xfrm>
            <a:off x="0" y="17585"/>
            <a:ext cx="1562318" cy="781159"/>
          </a:xfrm>
          <a:prstGeom prst="rect">
            <a:avLst/>
          </a:prstGeom>
        </p:spPr>
      </p:pic>
    </p:spTree>
    <p:extLst>
      <p:ext uri="{BB962C8B-B14F-4D97-AF65-F5344CB8AC3E}">
        <p14:creationId xmlns:p14="http://schemas.microsoft.com/office/powerpoint/2010/main" val="3781888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39000" r="-139000"/>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127347-B9A2-4066-BEBF-344AAF2813E4}"/>
              </a:ext>
            </a:extLst>
          </p:cNvPr>
          <p:cNvSpPr>
            <a:spLocks noGrp="1"/>
          </p:cNvSpPr>
          <p:nvPr>
            <p:ph type="title"/>
          </p:nvPr>
        </p:nvSpPr>
        <p:spPr/>
        <p:txBody>
          <a:bodyPr/>
          <a:lstStyle/>
          <a:p>
            <a:r>
              <a:rPr lang="es-CL" dirty="0"/>
              <a:t>LISTADO DE INGRESOS</a:t>
            </a:r>
          </a:p>
        </p:txBody>
      </p:sp>
      <p:pic>
        <p:nvPicPr>
          <p:cNvPr id="5" name="Marcador de contenido 4">
            <a:extLst>
              <a:ext uri="{FF2B5EF4-FFF2-40B4-BE49-F238E27FC236}">
                <a16:creationId xmlns:a16="http://schemas.microsoft.com/office/drawing/2014/main" id="{2B9823C6-E993-4497-AD0A-13CEEE041FEC}"/>
              </a:ext>
            </a:extLst>
          </p:cNvPr>
          <p:cNvPicPr>
            <a:picLocks noGrp="1" noChangeAspect="1"/>
          </p:cNvPicPr>
          <p:nvPr>
            <p:ph idx="1"/>
          </p:nvPr>
        </p:nvPicPr>
        <p:blipFill>
          <a:blip r:embed="rId3"/>
          <a:stretch>
            <a:fillRect/>
          </a:stretch>
        </p:blipFill>
        <p:spPr>
          <a:xfrm>
            <a:off x="5981288" y="987425"/>
            <a:ext cx="4735710" cy="5043724"/>
          </a:xfrm>
        </p:spPr>
      </p:pic>
      <p:sp>
        <p:nvSpPr>
          <p:cNvPr id="7" name="Marcador de texto 6">
            <a:extLst>
              <a:ext uri="{FF2B5EF4-FFF2-40B4-BE49-F238E27FC236}">
                <a16:creationId xmlns:a16="http://schemas.microsoft.com/office/drawing/2014/main" id="{431CC810-312E-4E06-A307-8BB5225E91BF}"/>
              </a:ext>
            </a:extLst>
          </p:cNvPr>
          <p:cNvSpPr>
            <a:spLocks noGrp="1"/>
          </p:cNvSpPr>
          <p:nvPr>
            <p:ph type="body" sz="half" idx="2"/>
          </p:nvPr>
        </p:nvSpPr>
        <p:spPr/>
        <p:txBody>
          <a:bodyPr/>
          <a:lstStyle/>
          <a:p>
            <a:endParaRPr lang="es-CL" dirty="0"/>
          </a:p>
          <a:p>
            <a:endParaRPr lang="es-CL" dirty="0"/>
          </a:p>
          <a:p>
            <a:r>
              <a:rPr lang="es-CL" dirty="0"/>
              <a:t>Se notifica una vez por semana</a:t>
            </a:r>
          </a:p>
          <a:p>
            <a:r>
              <a:rPr lang="es-CL" dirty="0"/>
              <a:t>Preferentemente el día jueves.-</a:t>
            </a:r>
          </a:p>
        </p:txBody>
      </p:sp>
      <p:pic>
        <p:nvPicPr>
          <p:cNvPr id="6" name="Imagen 5">
            <a:extLst>
              <a:ext uri="{FF2B5EF4-FFF2-40B4-BE49-F238E27FC236}">
                <a16:creationId xmlns:a16="http://schemas.microsoft.com/office/drawing/2014/main" id="{58BF0A58-BC1A-4FC3-9B87-2A58FA6A8EFB}"/>
              </a:ext>
            </a:extLst>
          </p:cNvPr>
          <p:cNvPicPr>
            <a:picLocks noChangeAspect="1"/>
          </p:cNvPicPr>
          <p:nvPr/>
        </p:nvPicPr>
        <p:blipFill>
          <a:blip r:embed="rId4"/>
          <a:stretch>
            <a:fillRect/>
          </a:stretch>
        </p:blipFill>
        <p:spPr>
          <a:xfrm>
            <a:off x="0" y="17585"/>
            <a:ext cx="1562318" cy="781159"/>
          </a:xfrm>
          <a:prstGeom prst="rect">
            <a:avLst/>
          </a:prstGeom>
        </p:spPr>
      </p:pic>
    </p:spTree>
    <p:extLst>
      <p:ext uri="{BB962C8B-B14F-4D97-AF65-F5344CB8AC3E}">
        <p14:creationId xmlns:p14="http://schemas.microsoft.com/office/powerpoint/2010/main" val="3945251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9629B72-A7A2-4E4F-A6E8-948CF1BD860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Usuario</a:t>
            </a:r>
            <a:r>
              <a:rPr lang="en-US" sz="3600" kern="1200" dirty="0">
                <a:solidFill>
                  <a:srgbClr val="FFFFFF"/>
                </a:solidFill>
                <a:latin typeface="+mj-lt"/>
                <a:ea typeface="+mj-ea"/>
                <a:cs typeface="+mj-cs"/>
              </a:rPr>
              <a:t> Abogado</a:t>
            </a:r>
          </a:p>
        </p:txBody>
      </p:sp>
      <p:pic>
        <p:nvPicPr>
          <p:cNvPr id="6" name="Imagen 5">
            <a:extLst>
              <a:ext uri="{FF2B5EF4-FFF2-40B4-BE49-F238E27FC236}">
                <a16:creationId xmlns:a16="http://schemas.microsoft.com/office/drawing/2014/main" id="{58BF0A58-BC1A-4FC3-9B87-2A58FA6A8EFB}"/>
              </a:ext>
            </a:extLst>
          </p:cNvPr>
          <p:cNvPicPr>
            <a:picLocks noChangeAspect="1"/>
          </p:cNvPicPr>
          <p:nvPr/>
        </p:nvPicPr>
        <p:blipFill>
          <a:blip r:embed="rId2"/>
          <a:stretch>
            <a:fillRect/>
          </a:stretch>
        </p:blipFill>
        <p:spPr>
          <a:xfrm>
            <a:off x="0" y="17585"/>
            <a:ext cx="1562318" cy="781159"/>
          </a:xfrm>
          <a:prstGeom prst="rect">
            <a:avLst/>
          </a:prstGeom>
        </p:spPr>
      </p:pic>
      <p:pic>
        <p:nvPicPr>
          <p:cNvPr id="11" name="Marcador de posición de imagen 10">
            <a:extLst>
              <a:ext uri="{FF2B5EF4-FFF2-40B4-BE49-F238E27FC236}">
                <a16:creationId xmlns:a16="http://schemas.microsoft.com/office/drawing/2014/main" id="{2598D28E-C941-4FDA-9346-C0A9F3072BE7}"/>
              </a:ext>
            </a:extLst>
          </p:cNvPr>
          <p:cNvPicPr>
            <a:picLocks noGrp="1" noChangeAspect="1"/>
          </p:cNvPicPr>
          <p:nvPr>
            <p:ph type="pic" idx="1"/>
          </p:nvPr>
        </p:nvPicPr>
        <p:blipFill rotWithShape="1">
          <a:blip r:embed="rId3"/>
          <a:srcRect l="14381" r="14381"/>
          <a:stretch/>
        </p:blipFill>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1281494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80CF06CC-27A1-4C8E-B78D-A0B8F71070EE}"/>
              </a:ext>
            </a:extLst>
          </p:cNvPr>
          <p:cNvSpPr>
            <a:spLocks noGrp="1"/>
          </p:cNvSpPr>
          <p:nvPr>
            <p:ph type="title"/>
          </p:nvPr>
        </p:nvSpPr>
        <p:spPr>
          <a:xfrm>
            <a:off x="461046" y="1487272"/>
            <a:ext cx="2743200" cy="2743200"/>
          </a:xfrm>
          <a:prstGeom prst="ellipse">
            <a:avLst/>
          </a:prstGeom>
          <a:solidFill>
            <a:srgbClr val="262626"/>
          </a:solidFill>
          <a:ln w="174625" cmpd="thinThick">
            <a:solidFill>
              <a:srgbClr val="262626"/>
            </a:solidFill>
          </a:ln>
        </p:spPr>
        <p:txBody>
          <a:bodyPr>
            <a:normAutofit/>
          </a:bodyPr>
          <a:lstStyle/>
          <a:p>
            <a:pPr algn="ctr"/>
            <a:r>
              <a:rPr lang="es-CL" sz="1400" dirty="0">
                <a:solidFill>
                  <a:srgbClr val="FFFFFF"/>
                </a:solidFill>
              </a:rPr>
              <a:t>BUSCADOR DE CAUSA</a:t>
            </a:r>
          </a:p>
        </p:txBody>
      </p:sp>
      <p:pic>
        <p:nvPicPr>
          <p:cNvPr id="7" name="Imagen 6">
            <a:extLst>
              <a:ext uri="{FF2B5EF4-FFF2-40B4-BE49-F238E27FC236}">
                <a16:creationId xmlns:a16="http://schemas.microsoft.com/office/drawing/2014/main" id="{E8BEEF9E-8E0C-4923-B147-8FCA4182DC5F}"/>
              </a:ext>
            </a:extLst>
          </p:cNvPr>
          <p:cNvPicPr>
            <a:picLocks noChangeAspect="1"/>
          </p:cNvPicPr>
          <p:nvPr/>
        </p:nvPicPr>
        <p:blipFill>
          <a:blip r:embed="rId2"/>
          <a:stretch>
            <a:fillRect/>
          </a:stretch>
        </p:blipFill>
        <p:spPr>
          <a:xfrm>
            <a:off x="3462742" y="1487272"/>
            <a:ext cx="8339913" cy="3061798"/>
          </a:xfrm>
          <a:prstGeom prst="rect">
            <a:avLst/>
          </a:prstGeom>
        </p:spPr>
      </p:pic>
      <p:pic>
        <p:nvPicPr>
          <p:cNvPr id="6" name="Imagen 5">
            <a:extLst>
              <a:ext uri="{FF2B5EF4-FFF2-40B4-BE49-F238E27FC236}">
                <a16:creationId xmlns:a16="http://schemas.microsoft.com/office/drawing/2014/main" id="{58BF0A58-BC1A-4FC3-9B87-2A58FA6A8EFB}"/>
              </a:ext>
            </a:extLst>
          </p:cNvPr>
          <p:cNvPicPr>
            <a:picLocks noChangeAspect="1"/>
          </p:cNvPicPr>
          <p:nvPr/>
        </p:nvPicPr>
        <p:blipFill>
          <a:blip r:embed="rId3"/>
          <a:stretch>
            <a:fillRect/>
          </a:stretch>
        </p:blipFill>
        <p:spPr>
          <a:xfrm>
            <a:off x="0" y="17585"/>
            <a:ext cx="1562318" cy="781159"/>
          </a:xfrm>
          <a:prstGeom prst="rect">
            <a:avLst/>
          </a:prstGeom>
        </p:spPr>
      </p:pic>
      <p:sp>
        <p:nvSpPr>
          <p:cNvPr id="8" name="CuadroTexto 7">
            <a:extLst>
              <a:ext uri="{FF2B5EF4-FFF2-40B4-BE49-F238E27FC236}">
                <a16:creationId xmlns:a16="http://schemas.microsoft.com/office/drawing/2014/main" id="{569702E7-102D-437A-84C4-2E7DAABE6D92}"/>
              </a:ext>
            </a:extLst>
          </p:cNvPr>
          <p:cNvSpPr txBox="1"/>
          <p:nvPr/>
        </p:nvSpPr>
        <p:spPr>
          <a:xfrm>
            <a:off x="3579779" y="4941651"/>
            <a:ext cx="8122595" cy="923330"/>
          </a:xfrm>
          <a:prstGeom prst="rect">
            <a:avLst/>
          </a:prstGeom>
          <a:noFill/>
        </p:spPr>
        <p:txBody>
          <a:bodyPr wrap="square" rtlCol="0">
            <a:spAutoFit/>
          </a:bodyPr>
          <a:lstStyle/>
          <a:p>
            <a:pPr algn="l"/>
            <a:r>
              <a:rPr lang="es-ES" dirty="0"/>
              <a:t>Tipos de búsqueda: Rol. N° Solicitud. Año. N° Registro. Tipo de causa. Fecha ingreso. Individualización. Estado. </a:t>
            </a:r>
            <a:r>
              <a:rPr lang="es-CL" sz="1800" b="0" i="0" u="none" strike="noStrike" baseline="0" dirty="0">
                <a:solidFill>
                  <a:srgbClr val="000000"/>
                </a:solidFill>
              </a:rPr>
              <a:t>Apelante/ Solicitante/ Recurrente </a:t>
            </a:r>
          </a:p>
          <a:p>
            <a:endParaRPr lang="es-CL" dirty="0"/>
          </a:p>
        </p:txBody>
      </p:sp>
    </p:spTree>
    <p:extLst>
      <p:ext uri="{BB962C8B-B14F-4D97-AF65-F5344CB8AC3E}">
        <p14:creationId xmlns:p14="http://schemas.microsoft.com/office/powerpoint/2010/main" val="172938236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542</TotalTime>
  <Words>685</Words>
  <Application>Microsoft Office PowerPoint</Application>
  <PresentationFormat>Panorámica</PresentationFormat>
  <Paragraphs>77</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Abadi</vt:lpstr>
      <vt:lpstr>Arial</vt:lpstr>
      <vt:lpstr>Calibri</vt:lpstr>
      <vt:lpstr>Calibri Light</vt:lpstr>
      <vt:lpstr>Helvetica Neue</vt:lpstr>
      <vt:lpstr>Symbol</vt:lpstr>
      <vt:lpstr>Tema de Office</vt:lpstr>
      <vt:lpstr>EXPEDIENTE DIGITAL</vt:lpstr>
      <vt:lpstr>MATERIAS A REVISAR</vt:lpstr>
      <vt:lpstr>GENESIS E IMPLEMENTACION</vt:lpstr>
      <vt:lpstr>UN SISTEMA INTEGRADO</vt:lpstr>
      <vt:lpstr> ESTADOS PROCESALES</vt:lpstr>
      <vt:lpstr>PREINGRESO</vt:lpstr>
      <vt:lpstr>LISTADO DE INGRESOS</vt:lpstr>
      <vt:lpstr>Usuario Abogado</vt:lpstr>
      <vt:lpstr>BUSCADOR DE CAUSA</vt:lpstr>
      <vt:lpstr>RESULTADO BUSQUEDA</vt:lpstr>
      <vt:lpstr>Eventos del expediente</vt:lpstr>
      <vt:lpstr>Expediente de la Causa Rol seleccionada (P) </vt:lpstr>
      <vt:lpstr>CREAR UN NUEVO EVENTO</vt:lpstr>
      <vt:lpstr>VENTANA EMERGENTE</vt:lpstr>
      <vt:lpstr>EVENTO ESCRITO</vt:lpstr>
      <vt:lpstr>EN TABLA</vt:lpstr>
      <vt:lpstr>DATOS OBLIGATORIOS</vt:lpstr>
      <vt:lpstr>GUARDAR EVENTO</vt:lpstr>
      <vt:lpstr>DOCUMENTOS</vt:lpstr>
      <vt:lpstr>OPERACIÓN REALIZADA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Armando Pena Labra</dc:creator>
  <cp:lastModifiedBy>Marta Araya Fernandez</cp:lastModifiedBy>
  <cp:revision>25</cp:revision>
  <dcterms:created xsi:type="dcterms:W3CDTF">2022-04-20T13:16:30Z</dcterms:created>
  <dcterms:modified xsi:type="dcterms:W3CDTF">2022-04-29T15:53:37Z</dcterms:modified>
</cp:coreProperties>
</file>