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5.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93" r:id="rId3"/>
    <p:sldId id="301" r:id="rId4"/>
    <p:sldId id="307" r:id="rId5"/>
    <p:sldId id="306" r:id="rId6"/>
    <p:sldId id="270" r:id="rId7"/>
    <p:sldId id="313" r:id="rId8"/>
    <p:sldId id="312" r:id="rId9"/>
    <p:sldId id="279" r:id="rId10"/>
    <p:sldId id="282" r:id="rId11"/>
    <p:sldId id="283" r:id="rId12"/>
    <p:sldId id="284" r:id="rId13"/>
    <p:sldId id="285" r:id="rId14"/>
    <p:sldId id="263"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7" autoAdjust="0"/>
    <p:restoredTop sz="94660"/>
  </p:normalViewPr>
  <p:slideViewPr>
    <p:cSldViewPr snapToGrid="0">
      <p:cViewPr varScale="1">
        <p:scale>
          <a:sx n="98" d="100"/>
          <a:sy n="98" d="100"/>
        </p:scale>
        <p:origin x="90" y="3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1" Type="http://schemas.openxmlformats.org/officeDocument/2006/relationships/oleObject" Target="https://ministeriodeeconomia-my.sharepoint.com/personal/maraya_tdpi_cl/Documents/STLT%202016/TDPI%20TELETRABAJO/Estadisticas/2022/patentes%20ingreso%20historio.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Personal\Escritorio\Peritos_reporte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97734613755949E-2"/>
          <c:y val="4.2004969034490094E-2"/>
          <c:w val="0.97890226538624359"/>
          <c:h val="0.8694093475939767"/>
        </c:manualLayout>
      </c:layout>
      <c:barChart>
        <c:barDir val="col"/>
        <c:grouping val="clustered"/>
        <c:varyColors val="0"/>
        <c:ser>
          <c:idx val="0"/>
          <c:order val="0"/>
          <c:tx>
            <c:strRef>
              <c:f>Hoja1!$I$9</c:f>
              <c:strCache>
                <c:ptCount val="1"/>
                <c:pt idx="0">
                  <c:v>fallos patentes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Hoja1!$H$10:$H$25</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Hoja1!$I$10:$I$25</c:f>
              <c:numCache>
                <c:formatCode>General</c:formatCode>
                <c:ptCount val="16"/>
                <c:pt idx="0">
                  <c:v>0</c:v>
                </c:pt>
                <c:pt idx="1">
                  <c:v>2</c:v>
                </c:pt>
                <c:pt idx="2">
                  <c:v>2</c:v>
                </c:pt>
                <c:pt idx="3">
                  <c:v>1</c:v>
                </c:pt>
                <c:pt idx="4">
                  <c:v>1</c:v>
                </c:pt>
                <c:pt idx="5">
                  <c:v>1</c:v>
                </c:pt>
                <c:pt idx="6">
                  <c:v>55</c:v>
                </c:pt>
                <c:pt idx="7">
                  <c:v>54</c:v>
                </c:pt>
                <c:pt idx="8">
                  <c:v>98</c:v>
                </c:pt>
                <c:pt idx="9">
                  <c:v>109</c:v>
                </c:pt>
                <c:pt idx="10">
                  <c:v>76</c:v>
                </c:pt>
                <c:pt idx="11">
                  <c:v>95</c:v>
                </c:pt>
                <c:pt idx="12">
                  <c:v>182</c:v>
                </c:pt>
                <c:pt idx="13">
                  <c:v>165</c:v>
                </c:pt>
                <c:pt idx="14">
                  <c:v>70</c:v>
                </c:pt>
                <c:pt idx="15">
                  <c:v>138</c:v>
                </c:pt>
              </c:numCache>
            </c:numRef>
          </c:val>
          <c:extLst>
            <c:ext xmlns:c16="http://schemas.microsoft.com/office/drawing/2014/chart" uri="{C3380CC4-5D6E-409C-BE32-E72D297353CC}">
              <c16:uniqueId val="{00000000-62EC-41FB-9320-394FE92671D6}"/>
            </c:ext>
          </c:extLst>
        </c:ser>
        <c:dLbls>
          <c:showLegendKey val="0"/>
          <c:showVal val="1"/>
          <c:showCatName val="0"/>
          <c:showSerName val="0"/>
          <c:showPercent val="0"/>
          <c:showBubbleSize val="0"/>
        </c:dLbls>
        <c:gapWidth val="65"/>
        <c:axId val="92355968"/>
        <c:axId val="92361856"/>
      </c:barChart>
      <c:catAx>
        <c:axId val="923559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L"/>
          </a:p>
        </c:txPr>
        <c:crossAx val="92361856"/>
        <c:crosses val="autoZero"/>
        <c:auto val="1"/>
        <c:lblAlgn val="ctr"/>
        <c:lblOffset val="100"/>
        <c:noMultiLvlLbl val="0"/>
      </c:catAx>
      <c:valAx>
        <c:axId val="923618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one"/>
        <c:crossAx val="92355968"/>
        <c:crosses val="autoZero"/>
        <c:crossBetween val="between"/>
      </c:valAx>
      <c:spPr>
        <a:noFill/>
        <a:ln w="25400">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l">
              <a:defRPr sz="1800" b="1" i="0" u="none" strike="noStrike" kern="1200" baseline="0">
                <a:solidFill>
                  <a:schemeClr val="dk1">
                    <a:lumMod val="75000"/>
                    <a:lumOff val="25000"/>
                  </a:schemeClr>
                </a:solidFill>
                <a:latin typeface="+mn-lt"/>
                <a:ea typeface="+mn-ea"/>
                <a:cs typeface="+mn-cs"/>
              </a:defRPr>
            </a:pPr>
            <a:r>
              <a:rPr lang="es-US" sz="1200" dirty="0"/>
              <a:t>%</a:t>
            </a:r>
            <a:r>
              <a:rPr lang="es-US" sz="1200" baseline="0" dirty="0"/>
              <a:t>   </a:t>
            </a:r>
            <a:r>
              <a:rPr lang="es-US" sz="1200" dirty="0"/>
              <a:t>Fallos de </a:t>
            </a:r>
            <a:r>
              <a:rPr lang="es-US" sz="1200" baseline="0" dirty="0">
                <a:solidFill>
                  <a:srgbClr val="FF0000"/>
                </a:solidFill>
              </a:rPr>
              <a:t>Área Bioquímico</a:t>
            </a:r>
            <a:r>
              <a:rPr lang="es-US" sz="1200" dirty="0"/>
              <a:t>,</a:t>
            </a:r>
            <a:r>
              <a:rPr lang="es-US" sz="1200" baseline="0" dirty="0"/>
              <a:t> </a:t>
            </a:r>
          </a:p>
          <a:p>
            <a:pPr algn="l">
              <a:defRPr sz="1800" b="1" i="0" u="none" strike="noStrike" kern="1200" baseline="0">
                <a:solidFill>
                  <a:schemeClr val="dk1">
                    <a:lumMod val="75000"/>
                    <a:lumOff val="25000"/>
                  </a:schemeClr>
                </a:solidFill>
                <a:latin typeface="+mn-lt"/>
                <a:ea typeface="+mn-ea"/>
                <a:cs typeface="+mn-cs"/>
              </a:defRPr>
            </a:pPr>
            <a:r>
              <a:rPr lang="es-US" sz="1200" baseline="0" dirty="0"/>
              <a:t>según  Sentencia</a:t>
            </a:r>
            <a:endParaRPr lang="es-US" sz="1200" dirty="0"/>
          </a:p>
        </c:rich>
      </c:tx>
      <c:layout>
        <c:manualLayout>
          <c:xMode val="edge"/>
          <c:yMode val="edge"/>
          <c:x val="7.6124490292959525E-4"/>
          <c:y val="0"/>
        </c:manualLayout>
      </c:layout>
      <c:overlay val="0"/>
      <c:spPr>
        <a:noFill/>
        <a:ln>
          <a:noFill/>
        </a:ln>
        <a:effectLst/>
      </c:spPr>
    </c:title>
    <c:autoTitleDeleted val="0"/>
    <c:view3D>
      <c:rotX val="40"/>
      <c:rotY val="24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978387184360587"/>
          <c:y val="0.20619785489776762"/>
          <c:w val="0.79217051316861264"/>
          <c:h val="0.70027231781212529"/>
        </c:manualLayout>
      </c:layout>
      <c:pie3DChart>
        <c:varyColors val="1"/>
        <c:ser>
          <c:idx val="0"/>
          <c:order val="0"/>
          <c:dPt>
            <c:idx val="0"/>
            <c:bubble3D val="0"/>
            <c:spPr>
              <a:solidFill>
                <a:schemeClr val="accent2">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0-A94D-485B-AE9A-C5A32B0A0D2C}"/>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94D-485B-AE9A-C5A32B0A0D2C}"/>
              </c:ext>
            </c:extLst>
          </c:dPt>
          <c:dPt>
            <c:idx val="2"/>
            <c:bubble3D val="0"/>
            <c:spPr>
              <a:solidFill>
                <a:schemeClr val="accent2">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A94D-485B-AE9A-C5A32B0A0D2C}"/>
              </c:ext>
            </c:extLst>
          </c:dPt>
          <c:dLbls>
            <c:dLbl>
              <c:idx val="0"/>
              <c:dLblPos val="ctr"/>
              <c:showLegendKey val="0"/>
              <c:showVal val="0"/>
              <c:showCatName val="1"/>
              <c:showSerName val="0"/>
              <c:showPercent val="1"/>
              <c:showBubbleSize val="0"/>
              <c:extLst>
                <c:ext xmlns:c15="http://schemas.microsoft.com/office/drawing/2012/chart" uri="{CE6537A1-D6FC-4f65-9D91-7224C49458BB}">
                  <c15:layout>
                    <c:manualLayout>
                      <c:w val="0.29747238955743321"/>
                      <c:h val="0.17370594162099343"/>
                    </c:manualLayout>
                  </c15:layout>
                </c:ext>
                <c:ext xmlns:c16="http://schemas.microsoft.com/office/drawing/2014/chart" uri="{C3380CC4-5D6E-409C-BE32-E72D297353CC}">
                  <c16:uniqueId val="{00000000-A94D-485B-AE9A-C5A32B0A0D2C}"/>
                </c:ext>
              </c:extLst>
            </c:dLbl>
            <c:dLbl>
              <c:idx val="2"/>
              <c:layout>
                <c:manualLayout>
                  <c:x val="0.1380794919583847"/>
                  <c:y val="-0.1679470123478845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94D-485B-AE9A-C5A32B0A0D2C}"/>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s-CL"/>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Graficos!$K$21:$M$21</c:f>
              <c:numCache>
                <c:formatCode>0%</c:formatCode>
                <c:ptCount val="3"/>
                <c:pt idx="0">
                  <c:v>0.47500000000000031</c:v>
                </c:pt>
                <c:pt idx="1">
                  <c:v>0.49166666666666714</c:v>
                </c:pt>
                <c:pt idx="2">
                  <c:v>3.333333333333334E-2</c:v>
                </c:pt>
              </c:numCache>
            </c:numRef>
          </c:val>
          <c:extLst>
            <c:ext xmlns:c16="http://schemas.microsoft.com/office/drawing/2014/chart" uri="{C3380CC4-5D6E-409C-BE32-E72D297353CC}">
              <c16:uniqueId val="{00000003-A94D-485B-AE9A-C5A32B0A0D2C}"/>
            </c:ext>
          </c:extLst>
        </c:ser>
        <c:ser>
          <c:idx val="1"/>
          <c:order val="1"/>
          <c:dPt>
            <c:idx val="0"/>
            <c:bubble3D val="0"/>
            <c:spPr>
              <a:solidFill>
                <a:schemeClr val="accent2">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A94D-485B-AE9A-C5A32B0A0D2C}"/>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A94D-485B-AE9A-C5A32B0A0D2C}"/>
              </c:ext>
            </c:extLst>
          </c:dPt>
          <c:dPt>
            <c:idx val="2"/>
            <c:bubble3D val="0"/>
            <c:spPr>
              <a:solidFill>
                <a:schemeClr val="accent2">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A94D-485B-AE9A-C5A32B0A0D2C}"/>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Graficos!$K$22:$M$22</c:f>
              <c:numCache>
                <c:formatCode>General</c:formatCode>
                <c:ptCount val="3"/>
              </c:numCache>
            </c:numRef>
          </c:val>
          <c:extLst>
            <c:ext xmlns:c16="http://schemas.microsoft.com/office/drawing/2014/chart" uri="{C3380CC4-5D6E-409C-BE32-E72D297353CC}">
              <c16:uniqueId val="{00000007-A94D-485B-AE9A-C5A32B0A0D2C}"/>
            </c:ext>
          </c:extLst>
        </c:ser>
        <c:ser>
          <c:idx val="2"/>
          <c:order val="2"/>
          <c:dPt>
            <c:idx val="0"/>
            <c:bubble3D val="0"/>
            <c:spPr>
              <a:solidFill>
                <a:schemeClr val="accent2">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A94D-485B-AE9A-C5A32B0A0D2C}"/>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A94D-485B-AE9A-C5A32B0A0D2C}"/>
              </c:ext>
            </c:extLst>
          </c:dPt>
          <c:dPt>
            <c:idx val="2"/>
            <c:bubble3D val="0"/>
            <c:spPr>
              <a:solidFill>
                <a:schemeClr val="accent2">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A-A94D-485B-AE9A-C5A32B0A0D2C}"/>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Graficos!$K$23:$M$23</c:f>
              <c:numCache>
                <c:formatCode>General</c:formatCode>
                <c:ptCount val="3"/>
              </c:numCache>
            </c:numRef>
          </c:val>
          <c:extLst>
            <c:ext xmlns:c16="http://schemas.microsoft.com/office/drawing/2014/chart" uri="{C3380CC4-5D6E-409C-BE32-E72D297353CC}">
              <c16:uniqueId val="{0000000B-A94D-485B-AE9A-C5A32B0A0D2C}"/>
            </c:ext>
          </c:extLst>
        </c:ser>
        <c:ser>
          <c:idx val="3"/>
          <c:order val="3"/>
          <c:dPt>
            <c:idx val="0"/>
            <c:bubble3D val="0"/>
            <c:spPr>
              <a:solidFill>
                <a:schemeClr val="accent2">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C-A94D-485B-AE9A-C5A32B0A0D2C}"/>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A94D-485B-AE9A-C5A32B0A0D2C}"/>
              </c:ext>
            </c:extLst>
          </c:dPt>
          <c:dPt>
            <c:idx val="2"/>
            <c:bubble3D val="0"/>
            <c:spPr>
              <a:solidFill>
                <a:schemeClr val="accent2">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E-A94D-485B-AE9A-C5A32B0A0D2C}"/>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Graficos!$K$24:$M$24</c:f>
              <c:numCache>
                <c:formatCode>General</c:formatCode>
                <c:ptCount val="3"/>
              </c:numCache>
            </c:numRef>
          </c:val>
          <c:extLst>
            <c:ext xmlns:c16="http://schemas.microsoft.com/office/drawing/2014/chart" uri="{C3380CC4-5D6E-409C-BE32-E72D297353CC}">
              <c16:uniqueId val="{0000000F-A94D-485B-AE9A-C5A32B0A0D2C}"/>
            </c:ext>
          </c:extLst>
        </c:ser>
        <c:dLbls>
          <c:showLegendKey val="0"/>
          <c:showVal val="0"/>
          <c:showCatName val="0"/>
          <c:showSerName val="0"/>
          <c:showPercent val="1"/>
          <c:showBubbleSize val="0"/>
          <c:showLeaderLines val="1"/>
        </c:dLbls>
      </c:pie3DChart>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US" dirty="0"/>
              <a:t>Total</a:t>
            </a:r>
            <a:r>
              <a:rPr lang="es-US" baseline="0" dirty="0"/>
              <a:t> </a:t>
            </a:r>
            <a:r>
              <a:rPr lang="es-US" dirty="0"/>
              <a:t>Fallos de  Patentes con peritajes,</a:t>
            </a:r>
          </a:p>
          <a:p>
            <a:pPr>
              <a:defRPr sz="1800" b="1" i="0" u="none" strike="noStrike" kern="1200" baseline="0">
                <a:solidFill>
                  <a:schemeClr val="dk1">
                    <a:lumMod val="75000"/>
                    <a:lumOff val="25000"/>
                  </a:schemeClr>
                </a:solidFill>
                <a:latin typeface="+mn-lt"/>
                <a:ea typeface="+mn-ea"/>
                <a:cs typeface="+mn-cs"/>
              </a:defRPr>
            </a:pPr>
            <a:r>
              <a:rPr lang="es-US" baseline="0" dirty="0"/>
              <a:t>  con sentencia por Recurso de Casación</a:t>
            </a:r>
            <a:endParaRPr lang="es-US" dirty="0"/>
          </a:p>
        </c:rich>
      </c:tx>
      <c:layout>
        <c:manualLayout>
          <c:xMode val="edge"/>
          <c:yMode val="edge"/>
          <c:x val="0.21476915304120539"/>
          <c:y val="6.0471955039656945E-2"/>
        </c:manualLayout>
      </c:layout>
      <c:overlay val="0"/>
      <c:spPr>
        <a:noFill/>
        <a:ln>
          <a:noFill/>
        </a:ln>
        <a:effectLst/>
      </c:spPr>
    </c:title>
    <c:autoTitleDeleted val="0"/>
    <c:view3D>
      <c:rotX val="40"/>
      <c:rotY val="9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9184016599991803E-2"/>
          <c:y val="0.19534619353019061"/>
          <c:w val="0.90870712854383562"/>
          <c:h val="0.80453051751954074"/>
        </c:manualLayout>
      </c:layout>
      <c:pie3DChart>
        <c:varyColors val="1"/>
        <c:ser>
          <c:idx val="0"/>
          <c:order val="0"/>
          <c:explosion val="4"/>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0-2879-48C6-B19E-1CE83635D07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879-48C6-B19E-1CE83635D074}"/>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(Graficos!$N$3,Graficos!$O$3)</c:f>
              <c:strCache>
                <c:ptCount val="2"/>
                <c:pt idx="0">
                  <c:v>Acoge</c:v>
                </c:pt>
                <c:pt idx="1">
                  <c:v>Rechaza</c:v>
                </c:pt>
              </c:strCache>
            </c:strRef>
          </c:cat>
          <c:val>
            <c:numRef>
              <c:f>(Graficos!$N$35,Graficos!$O$35)</c:f>
              <c:numCache>
                <c:formatCode>_(* #,##0_);_(* \(#,##0\);_(* "-"??_);_(@_)</c:formatCode>
                <c:ptCount val="2"/>
                <c:pt idx="0">
                  <c:v>1</c:v>
                </c:pt>
                <c:pt idx="1">
                  <c:v>44</c:v>
                </c:pt>
              </c:numCache>
            </c:numRef>
          </c:val>
          <c:extLst>
            <c:ext xmlns:c16="http://schemas.microsoft.com/office/drawing/2014/chart" uri="{C3380CC4-5D6E-409C-BE32-E72D297353CC}">
              <c16:uniqueId val="{00000002-2879-48C6-B19E-1CE83635D074}"/>
            </c:ext>
          </c:extLst>
        </c:ser>
        <c:dLbls>
          <c:showLegendKey val="0"/>
          <c:showVal val="0"/>
          <c:showCatName val="0"/>
          <c:showSerName val="0"/>
          <c:showPercent val="1"/>
          <c:showBubbleSize val="0"/>
          <c:showLeaderLines val="1"/>
        </c:dLbls>
      </c:pie3DChart>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'ingresos fallos'!$H$10</c:f>
              <c:strCache>
                <c:ptCount val="1"/>
                <c:pt idx="0">
                  <c:v>INGRESOS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numRef>
              <c:f>'ingresos fallos'!$G$11:$G$26</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'ingresos fallos'!$H$11:$H$26</c:f>
              <c:numCache>
                <c:formatCode>General</c:formatCode>
                <c:ptCount val="16"/>
                <c:pt idx="0">
                  <c:v>5</c:v>
                </c:pt>
                <c:pt idx="1">
                  <c:v>0</c:v>
                </c:pt>
                <c:pt idx="2">
                  <c:v>1</c:v>
                </c:pt>
                <c:pt idx="3">
                  <c:v>5</c:v>
                </c:pt>
                <c:pt idx="4">
                  <c:v>39</c:v>
                </c:pt>
                <c:pt idx="5">
                  <c:v>33</c:v>
                </c:pt>
                <c:pt idx="6">
                  <c:v>57</c:v>
                </c:pt>
                <c:pt idx="7">
                  <c:v>105</c:v>
                </c:pt>
                <c:pt idx="8">
                  <c:v>88</c:v>
                </c:pt>
                <c:pt idx="9">
                  <c:v>62</c:v>
                </c:pt>
                <c:pt idx="10">
                  <c:v>144</c:v>
                </c:pt>
                <c:pt idx="11">
                  <c:v>167</c:v>
                </c:pt>
                <c:pt idx="12">
                  <c:v>125</c:v>
                </c:pt>
                <c:pt idx="13">
                  <c:v>120</c:v>
                </c:pt>
                <c:pt idx="14">
                  <c:v>133</c:v>
                </c:pt>
                <c:pt idx="15">
                  <c:v>101</c:v>
                </c:pt>
              </c:numCache>
            </c:numRef>
          </c:val>
          <c:extLst>
            <c:ext xmlns:c16="http://schemas.microsoft.com/office/drawing/2014/chart" uri="{C3380CC4-5D6E-409C-BE32-E72D297353CC}">
              <c16:uniqueId val="{00000000-03E5-4E7C-AF2D-FA5D2825C65F}"/>
            </c:ext>
          </c:extLst>
        </c:ser>
        <c:ser>
          <c:idx val="1"/>
          <c:order val="1"/>
          <c:tx>
            <c:strRef>
              <c:f>'ingresos fallos'!$I$10</c:f>
              <c:strCache>
                <c:ptCount val="1"/>
                <c:pt idx="0">
                  <c:v>FALLOS</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numRef>
              <c:f>'ingresos fallos'!$G$11:$G$26</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'ingresos fallos'!$I$11:$I$26</c:f>
              <c:numCache>
                <c:formatCode>General</c:formatCode>
                <c:ptCount val="16"/>
                <c:pt idx="0">
                  <c:v>0</c:v>
                </c:pt>
                <c:pt idx="1">
                  <c:v>2</c:v>
                </c:pt>
                <c:pt idx="2">
                  <c:v>2</c:v>
                </c:pt>
                <c:pt idx="3">
                  <c:v>1</c:v>
                </c:pt>
                <c:pt idx="4">
                  <c:v>1</c:v>
                </c:pt>
                <c:pt idx="5">
                  <c:v>1</c:v>
                </c:pt>
                <c:pt idx="6">
                  <c:v>55</c:v>
                </c:pt>
                <c:pt idx="7">
                  <c:v>54</c:v>
                </c:pt>
                <c:pt idx="8">
                  <c:v>98</c:v>
                </c:pt>
                <c:pt idx="9">
                  <c:v>109</c:v>
                </c:pt>
                <c:pt idx="10">
                  <c:v>76</c:v>
                </c:pt>
                <c:pt idx="11">
                  <c:v>95</c:v>
                </c:pt>
                <c:pt idx="12">
                  <c:v>182</c:v>
                </c:pt>
                <c:pt idx="13">
                  <c:v>165</c:v>
                </c:pt>
                <c:pt idx="14">
                  <c:v>70</c:v>
                </c:pt>
                <c:pt idx="15">
                  <c:v>138</c:v>
                </c:pt>
              </c:numCache>
            </c:numRef>
          </c:val>
          <c:extLst>
            <c:ext xmlns:c16="http://schemas.microsoft.com/office/drawing/2014/chart" uri="{C3380CC4-5D6E-409C-BE32-E72D297353CC}">
              <c16:uniqueId val="{00000001-03E5-4E7C-AF2D-FA5D2825C65F}"/>
            </c:ext>
          </c:extLst>
        </c:ser>
        <c:dLbls>
          <c:showLegendKey val="0"/>
          <c:showVal val="0"/>
          <c:showCatName val="0"/>
          <c:showSerName val="0"/>
          <c:showPercent val="0"/>
          <c:showBubbleSize val="0"/>
        </c:dLbls>
        <c:gapWidth val="65"/>
        <c:shape val="box"/>
        <c:axId val="92180480"/>
        <c:axId val="92182016"/>
        <c:axId val="0"/>
      </c:bar3DChart>
      <c:catAx>
        <c:axId val="921804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L"/>
          </a:p>
        </c:txPr>
        <c:crossAx val="92182016"/>
        <c:crosses val="autoZero"/>
        <c:auto val="1"/>
        <c:lblAlgn val="ctr"/>
        <c:lblOffset val="100"/>
        <c:noMultiLvlLbl val="0"/>
      </c:catAx>
      <c:valAx>
        <c:axId val="9218201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L"/>
          </a:p>
        </c:txPr>
        <c:crossAx val="92180480"/>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CL"/>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US"/>
              <a:t>Total Fallos de  Patentes 2012-2022</a:t>
            </a:r>
          </a:p>
        </c:rich>
      </c:tx>
      <c:layout>
        <c:manualLayout>
          <c:xMode val="edge"/>
          <c:yMode val="edge"/>
          <c:x val="7.0745779208990821E-3"/>
          <c:y val="2.9186424957105147E-3"/>
        </c:manualLayout>
      </c:layout>
      <c:overlay val="0"/>
      <c:spPr>
        <a:noFill/>
        <a:ln>
          <a:noFill/>
        </a:ln>
        <a:effectLst/>
      </c:spPr>
    </c:title>
    <c:autoTitleDeleted val="0"/>
    <c:view3D>
      <c:rotX val="40"/>
      <c:rotY val="1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4926133171288104E-2"/>
          <c:y val="6.4614565951464337E-2"/>
          <c:w val="0.90870712854383562"/>
          <c:h val="0.80453051751954074"/>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0-D653-4F57-9D62-5D46553EDF31}"/>
              </c:ext>
            </c:extLst>
          </c:dPt>
          <c:dPt>
            <c:idx val="1"/>
            <c:bubble3D val="0"/>
            <c:explosion val="2"/>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653-4F57-9D62-5D46553EDF31}"/>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Graficos!$A$37:$A$38</c:f>
              <c:strCache>
                <c:ptCount val="2"/>
                <c:pt idx="0">
                  <c:v>534  Fallos de patentes con peritaje</c:v>
                </c:pt>
                <c:pt idx="1">
                  <c:v>555   Fallos de patentes sin peritaje</c:v>
                </c:pt>
              </c:strCache>
            </c:strRef>
          </c:cat>
          <c:val>
            <c:numRef>
              <c:f>Graficos!$D$37:$D$38</c:f>
              <c:numCache>
                <c:formatCode>General</c:formatCode>
                <c:ptCount val="2"/>
                <c:pt idx="0">
                  <c:v>534</c:v>
                </c:pt>
                <c:pt idx="1">
                  <c:v>555</c:v>
                </c:pt>
              </c:numCache>
            </c:numRef>
          </c:val>
          <c:extLst>
            <c:ext xmlns:c16="http://schemas.microsoft.com/office/drawing/2014/chart" uri="{C3380CC4-5D6E-409C-BE32-E72D297353CC}">
              <c16:uniqueId val="{00000002-D653-4F57-9D62-5D46553EDF31}"/>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653-4F57-9D62-5D46553EDF3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D653-4F57-9D62-5D46553EDF3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Graficos!$A$37:$A$38</c:f>
              <c:strCache>
                <c:ptCount val="2"/>
                <c:pt idx="0">
                  <c:v>534  Fallos de patentes con peritaje</c:v>
                </c:pt>
                <c:pt idx="1">
                  <c:v>555   Fallos de patentes sin peritaje</c:v>
                </c:pt>
              </c:strCache>
            </c:strRef>
          </c:cat>
          <c:val>
            <c:numRef>
              <c:f>Graficos!$E$37:$E$38</c:f>
              <c:numCache>
                <c:formatCode>General</c:formatCode>
                <c:ptCount val="2"/>
              </c:numCache>
            </c:numRef>
          </c:val>
          <c:extLst>
            <c:ext xmlns:c16="http://schemas.microsoft.com/office/drawing/2014/chart" uri="{C3380CC4-5D6E-409C-BE32-E72D297353CC}">
              <c16:uniqueId val="{00000005-D653-4F57-9D62-5D46553EDF31}"/>
            </c:ext>
          </c:extLst>
        </c:ser>
        <c:ser>
          <c:idx val="2"/>
          <c:order val="2"/>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D653-4F57-9D62-5D46553EDF3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D653-4F57-9D62-5D46553EDF3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Graficos!$A$37:$A$38</c:f>
              <c:strCache>
                <c:ptCount val="2"/>
                <c:pt idx="0">
                  <c:v>534  Fallos de patentes con peritaje</c:v>
                </c:pt>
                <c:pt idx="1">
                  <c:v>555   Fallos de patentes sin peritaje</c:v>
                </c:pt>
              </c:strCache>
            </c:strRef>
          </c:cat>
          <c:val>
            <c:numRef>
              <c:f>Graficos!$F$37:$F$38</c:f>
              <c:numCache>
                <c:formatCode>0%</c:formatCode>
                <c:ptCount val="2"/>
                <c:pt idx="0">
                  <c:v>0.49035812672176332</c:v>
                </c:pt>
                <c:pt idx="1">
                  <c:v>0.50964187327823796</c:v>
                </c:pt>
              </c:numCache>
            </c:numRef>
          </c:val>
          <c:extLst>
            <c:ext xmlns:c16="http://schemas.microsoft.com/office/drawing/2014/chart" uri="{C3380CC4-5D6E-409C-BE32-E72D297353CC}">
              <c16:uniqueId val="{00000008-D653-4F57-9D62-5D46553EDF31}"/>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4.8708068984974644E-2"/>
          <c:y val="0.83942351378320978"/>
          <c:w val="0.88238668287119049"/>
          <c:h val="0.1166643785656242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s-CL"/>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US" dirty="0"/>
              <a:t>Total Fallos de  Patentes con peritajes , según</a:t>
            </a:r>
            <a:r>
              <a:rPr lang="es-US" baseline="0" dirty="0"/>
              <a:t> su Área</a:t>
            </a:r>
            <a:endParaRPr lang="es-US" dirty="0"/>
          </a:p>
        </c:rich>
      </c:tx>
      <c:layout>
        <c:manualLayout>
          <c:xMode val="edge"/>
          <c:yMode val="edge"/>
          <c:x val="7.612449029296062E-4"/>
          <c:y val="0"/>
        </c:manualLayout>
      </c:layout>
      <c:overlay val="0"/>
      <c:spPr>
        <a:noFill/>
        <a:ln>
          <a:noFill/>
        </a:ln>
        <a:effectLst/>
      </c:spPr>
    </c:title>
    <c:autoTitleDeleted val="0"/>
    <c:view3D>
      <c:rotX val="40"/>
      <c:rotY val="24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4926133171288104E-2"/>
          <c:y val="6.4614565951464337E-2"/>
          <c:w val="0.90870712854383562"/>
          <c:h val="0.80453051751954074"/>
        </c:manualLayout>
      </c:layout>
      <c:pie3DChart>
        <c:varyColors val="1"/>
        <c:ser>
          <c:idx val="0"/>
          <c:order val="0"/>
          <c:explosion val="3"/>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0-72FB-4204-8ADF-4BD2B7BEA2DC}"/>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2FB-4204-8ADF-4BD2B7BEA2DC}"/>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72FB-4204-8ADF-4BD2B7BEA2DC}"/>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2FB-4204-8ADF-4BD2B7BEA2DC}"/>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72FB-4204-8ADF-4BD2B7BEA2DC}"/>
              </c:ext>
            </c:extLst>
          </c:dPt>
          <c:dLbls>
            <c:dLbl>
              <c:idx val="0"/>
              <c:layout>
                <c:manualLayout>
                  <c:x val="0.14950554514433712"/>
                  <c:y val="-0.1258958580920867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2FB-4204-8ADF-4BD2B7BEA2DC}"/>
                </c:ext>
              </c:extLst>
            </c:dLbl>
            <c:dLbl>
              <c:idx val="2"/>
              <c:layout>
                <c:manualLayout>
                  <c:x val="-0.18548814923595194"/>
                  <c:y val="3.13298932071800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FB-4204-8ADF-4BD2B7BEA2DC}"/>
                </c:ext>
              </c:extLst>
            </c:dLbl>
            <c:dLbl>
              <c:idx val="4"/>
              <c:layout>
                <c:manualLayout>
                  <c:x val="0.22404065961094669"/>
                  <c:y val="-0.1891399177495434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72FB-4204-8ADF-4BD2B7BEA2DC}"/>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CL"/>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(Graficos!$C$4,Graficos!$C$9,Graficos!$C$15,Graficos!$C$21,Graficos!$C$27,Graficos!$C$32)</c:f>
              <c:strCache>
                <c:ptCount val="5"/>
                <c:pt idx="0">
                  <c:v>56  QUIMICA FARMACÉUTICA</c:v>
                </c:pt>
                <c:pt idx="1">
                  <c:v>208  MECÁNICA</c:v>
                </c:pt>
                <c:pt idx="2">
                  <c:v>46  QUÍMICA</c:v>
                </c:pt>
                <c:pt idx="3">
                  <c:v>124  BIOQUÍMICO</c:v>
                </c:pt>
                <c:pt idx="4">
                  <c:v>100  BIOTECNOLÓGICA</c:v>
                </c:pt>
              </c:strCache>
              <c:extLst/>
            </c:strRef>
          </c:cat>
          <c:val>
            <c:numRef>
              <c:f>(Graficos!$E$4,Graficos!$E$9,Graficos!$E$15,Graficos!$E$21,Graficos!$E$27,Graficos!$E$32)</c:f>
              <c:numCache>
                <c:formatCode>General</c:formatCode>
                <c:ptCount val="5"/>
                <c:pt idx="0">
                  <c:v>56</c:v>
                </c:pt>
                <c:pt idx="1">
                  <c:v>208</c:v>
                </c:pt>
                <c:pt idx="2">
                  <c:v>46</c:v>
                </c:pt>
                <c:pt idx="3">
                  <c:v>124</c:v>
                </c:pt>
                <c:pt idx="4">
                  <c:v>100</c:v>
                </c:pt>
              </c:numCache>
              <c:extLst/>
            </c:numRef>
          </c:val>
          <c:extLst>
            <c:ext xmlns:c16="http://schemas.microsoft.com/office/drawing/2014/chart" uri="{C3380CC4-5D6E-409C-BE32-E72D297353CC}">
              <c16:uniqueId val="{00000005-72FB-4204-8ADF-4BD2B7BEA2DC}"/>
            </c:ext>
          </c:extLst>
        </c:ser>
        <c:dLbls>
          <c:showLegendKey val="0"/>
          <c:showVal val="0"/>
          <c:showCatName val="0"/>
          <c:showSerName val="0"/>
          <c:showPercent val="1"/>
          <c:showBubbleSize val="0"/>
          <c:showLeaderLines val="0"/>
        </c:dLbls>
      </c:pie3DChart>
      <c:spPr>
        <a:noFill/>
        <a:ln>
          <a:noFill/>
        </a:ln>
        <a:effectLst/>
      </c:spPr>
    </c:plotArea>
    <c:legend>
      <c:legendPos val="r"/>
      <c:layout>
        <c:manualLayout>
          <c:xMode val="edge"/>
          <c:yMode val="edge"/>
          <c:x val="5.4004573802163757E-3"/>
          <c:y val="0.86137955881834294"/>
          <c:w val="0.93335036581945585"/>
          <c:h val="0.1246683631292697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s-CL"/>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US"/>
              <a:t>%</a:t>
            </a:r>
            <a:r>
              <a:rPr lang="es-US" baseline="0"/>
              <a:t>   </a:t>
            </a:r>
            <a:r>
              <a:rPr lang="es-US"/>
              <a:t>Fallos de  Patentes con peritajes,</a:t>
            </a:r>
            <a:r>
              <a:rPr lang="es-US" baseline="0"/>
              <a:t> según  Sentencia</a:t>
            </a:r>
            <a:endParaRPr lang="es-US"/>
          </a:p>
        </c:rich>
      </c:tx>
      <c:layout>
        <c:manualLayout>
          <c:xMode val="edge"/>
          <c:yMode val="edge"/>
          <c:x val="7.6124490292959525E-4"/>
          <c:y val="0"/>
        </c:manualLayout>
      </c:layout>
      <c:overlay val="0"/>
      <c:spPr>
        <a:noFill/>
        <a:ln>
          <a:noFill/>
        </a:ln>
        <a:effectLst/>
      </c:spPr>
    </c:title>
    <c:autoTitleDeleted val="0"/>
    <c:view3D>
      <c:rotX val="40"/>
      <c:rotY val="24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459909922163226E-2"/>
          <c:y val="6.4614492274767829E-2"/>
          <c:w val="0.90870712854383562"/>
          <c:h val="0.80453051751954074"/>
        </c:manualLayout>
      </c:layout>
      <c:pie3DChart>
        <c:varyColors val="1"/>
        <c:ser>
          <c:idx val="0"/>
          <c:order val="0"/>
          <c:explosion val="4"/>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0-F81D-48D2-A02B-1EEF6757F11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81D-48D2-A02B-1EEF6757F11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F81D-48D2-A02B-1EEF6757F11E}"/>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Graficos!$K$35:$M$35</c:f>
              <c:numCache>
                <c:formatCode>0%</c:formatCode>
                <c:ptCount val="3"/>
                <c:pt idx="0">
                  <c:v>0.55240404040404045</c:v>
                </c:pt>
                <c:pt idx="1">
                  <c:v>0.34760557960557958</c:v>
                </c:pt>
                <c:pt idx="2">
                  <c:v>9.9990379990380213E-2</c:v>
                </c:pt>
              </c:numCache>
            </c:numRef>
          </c:val>
          <c:extLst>
            <c:ext xmlns:c16="http://schemas.microsoft.com/office/drawing/2014/chart" uri="{C3380CC4-5D6E-409C-BE32-E72D297353CC}">
              <c16:uniqueId val="{00000003-F81D-48D2-A02B-1EEF6757F11E}"/>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5.6364224413369732E-2"/>
          <c:y val="0.86137955881834294"/>
          <c:w val="0.94363577558663025"/>
          <c:h val="0.1270969751830995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s-CL"/>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lgn="l">
              <a:defRPr sz="1800" b="1" i="0" u="none" strike="noStrike" kern="1200" baseline="0">
                <a:solidFill>
                  <a:schemeClr val="dk1">
                    <a:lumMod val="75000"/>
                    <a:lumOff val="25000"/>
                  </a:schemeClr>
                </a:solidFill>
                <a:latin typeface="+mn-lt"/>
                <a:ea typeface="+mn-ea"/>
                <a:cs typeface="+mn-cs"/>
              </a:defRPr>
            </a:pPr>
            <a:r>
              <a:rPr lang="es-US" sz="1200" dirty="0"/>
              <a:t>%</a:t>
            </a:r>
            <a:r>
              <a:rPr lang="es-US" sz="1200" baseline="0" dirty="0"/>
              <a:t>   </a:t>
            </a:r>
            <a:r>
              <a:rPr lang="es-US" sz="1200" dirty="0"/>
              <a:t>Fallos de </a:t>
            </a:r>
            <a:r>
              <a:rPr lang="es-US" sz="1200" baseline="0" dirty="0">
                <a:solidFill>
                  <a:srgbClr val="FF0000"/>
                </a:solidFill>
              </a:rPr>
              <a:t>Área Química Farmacéutica</a:t>
            </a:r>
            <a:r>
              <a:rPr lang="es-US" sz="1200" dirty="0"/>
              <a:t>,</a:t>
            </a:r>
            <a:r>
              <a:rPr lang="es-US" sz="1200" baseline="0" dirty="0"/>
              <a:t> </a:t>
            </a:r>
          </a:p>
          <a:p>
            <a:pPr algn="l">
              <a:defRPr sz="1800" b="1" i="0" u="none" strike="noStrike" kern="1200" baseline="0">
                <a:solidFill>
                  <a:schemeClr val="dk1">
                    <a:lumMod val="75000"/>
                    <a:lumOff val="25000"/>
                  </a:schemeClr>
                </a:solidFill>
                <a:latin typeface="+mn-lt"/>
                <a:ea typeface="+mn-ea"/>
                <a:cs typeface="+mn-cs"/>
              </a:defRPr>
            </a:pPr>
            <a:r>
              <a:rPr lang="es-US" sz="1200" baseline="0" dirty="0"/>
              <a:t>según  Sentencia</a:t>
            </a:r>
            <a:endParaRPr lang="es-US" sz="1200" dirty="0"/>
          </a:p>
        </c:rich>
      </c:tx>
      <c:layout>
        <c:manualLayout>
          <c:xMode val="edge"/>
          <c:yMode val="edge"/>
          <c:x val="7.6124490292959525E-4"/>
          <c:y val="0"/>
        </c:manualLayout>
      </c:layout>
      <c:overlay val="0"/>
      <c:spPr>
        <a:noFill/>
        <a:ln>
          <a:noFill/>
        </a:ln>
        <a:effectLst/>
      </c:spPr>
    </c:title>
    <c:autoTitleDeleted val="0"/>
    <c:view3D>
      <c:rotX val="40"/>
      <c:rotY val="24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978387184360587"/>
          <c:y val="0.20619785489776762"/>
          <c:w val="0.79217051316861264"/>
          <c:h val="0.70027231781212529"/>
        </c:manualLayout>
      </c:layout>
      <c:pie3DChart>
        <c:varyColors val="1"/>
        <c:ser>
          <c:idx val="0"/>
          <c:order val="0"/>
          <c:dPt>
            <c:idx val="0"/>
            <c:bubble3D val="0"/>
            <c:spPr>
              <a:solidFill>
                <a:schemeClr val="accent6">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0-F86C-4014-AB5C-D1DF3343B6B4}"/>
              </c:ext>
            </c:extLst>
          </c:dPt>
          <c:dPt>
            <c:idx val="1"/>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86C-4014-AB5C-D1DF3343B6B4}"/>
              </c:ext>
            </c:extLst>
          </c:dPt>
          <c:dPt>
            <c:idx val="2"/>
            <c:bubble3D val="0"/>
            <c:spPr>
              <a:solidFill>
                <a:schemeClr val="accent6">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F86C-4014-AB5C-D1DF3343B6B4}"/>
              </c:ext>
            </c:extLst>
          </c:dPt>
          <c:dLbls>
            <c:dLbl>
              <c:idx val="0"/>
              <c:dLblPos val="ctr"/>
              <c:showLegendKey val="0"/>
              <c:showVal val="0"/>
              <c:showCatName val="1"/>
              <c:showSerName val="0"/>
              <c:showPercent val="1"/>
              <c:showBubbleSize val="0"/>
              <c:extLst>
                <c:ext xmlns:c15="http://schemas.microsoft.com/office/drawing/2012/chart" uri="{CE6537A1-D6FC-4f65-9D91-7224C49458BB}">
                  <c15:layout>
                    <c:manualLayout>
                      <c:w val="0.25741333052148135"/>
                      <c:h val="0.18749979999570277"/>
                    </c:manualLayout>
                  </c15:layout>
                </c:ext>
                <c:ext xmlns:c16="http://schemas.microsoft.com/office/drawing/2014/chart" uri="{C3380CC4-5D6E-409C-BE32-E72D297353CC}">
                  <c16:uniqueId val="{00000000-F86C-4014-AB5C-D1DF3343B6B4}"/>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s-CL"/>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Graficos!$K$35:$M$35</c:f>
              <c:numCache>
                <c:formatCode>0%</c:formatCode>
                <c:ptCount val="3"/>
                <c:pt idx="0">
                  <c:v>0.55240404040404045</c:v>
                </c:pt>
                <c:pt idx="1">
                  <c:v>0.34760557960557958</c:v>
                </c:pt>
                <c:pt idx="2">
                  <c:v>9.9990379990380213E-2</c:v>
                </c:pt>
              </c:numCache>
            </c:numRef>
          </c:val>
          <c:extLst>
            <c:ext xmlns:c16="http://schemas.microsoft.com/office/drawing/2014/chart" uri="{C3380CC4-5D6E-409C-BE32-E72D297353CC}">
              <c16:uniqueId val="{00000003-F86C-4014-AB5C-D1DF3343B6B4}"/>
            </c:ext>
          </c:extLst>
        </c:ser>
        <c:dLbls>
          <c:showLegendKey val="0"/>
          <c:showVal val="0"/>
          <c:showCatName val="0"/>
          <c:showSerName val="0"/>
          <c:showPercent val="1"/>
          <c:showBubbleSize val="0"/>
          <c:showLeaderLines val="1"/>
        </c:dLbls>
      </c:pie3DChart>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00" b="1" i="0" u="none" strike="noStrike" kern="1200" baseline="0">
                <a:solidFill>
                  <a:schemeClr val="dk1">
                    <a:lumMod val="75000"/>
                    <a:lumOff val="25000"/>
                  </a:schemeClr>
                </a:solidFill>
                <a:latin typeface="+mn-lt"/>
                <a:ea typeface="+mn-ea"/>
                <a:cs typeface="+mn-cs"/>
              </a:defRPr>
            </a:pPr>
            <a:r>
              <a:rPr lang="es-US" sz="1200" baseline="0" dirty="0"/>
              <a:t>%   Fallos de </a:t>
            </a:r>
            <a:r>
              <a:rPr lang="es-US" sz="1200" baseline="0" dirty="0">
                <a:solidFill>
                  <a:srgbClr val="FF0000"/>
                </a:solidFill>
              </a:rPr>
              <a:t>Área Mecánica</a:t>
            </a:r>
            <a:r>
              <a:rPr lang="es-US" sz="1200" baseline="0" dirty="0"/>
              <a:t>, </a:t>
            </a:r>
          </a:p>
          <a:p>
            <a:pPr algn="l">
              <a:defRPr sz="1800" b="1" i="0" u="none" strike="noStrike" kern="1200" baseline="0">
                <a:solidFill>
                  <a:schemeClr val="dk1">
                    <a:lumMod val="75000"/>
                    <a:lumOff val="25000"/>
                  </a:schemeClr>
                </a:solidFill>
                <a:latin typeface="+mn-lt"/>
                <a:ea typeface="+mn-ea"/>
                <a:cs typeface="+mn-cs"/>
              </a:defRPr>
            </a:pPr>
            <a:r>
              <a:rPr lang="es-US" sz="1200" baseline="0" dirty="0"/>
              <a:t>según  Sentencia</a:t>
            </a:r>
          </a:p>
        </c:rich>
      </c:tx>
      <c:layout>
        <c:manualLayout>
          <c:xMode val="edge"/>
          <c:yMode val="edge"/>
          <c:x val="7.6124490292959525E-4"/>
          <c:y val="0"/>
        </c:manualLayout>
      </c:layout>
      <c:overlay val="0"/>
      <c:spPr>
        <a:noFill/>
        <a:ln>
          <a:noFill/>
        </a:ln>
        <a:effectLst/>
      </c:spPr>
    </c:title>
    <c:autoTitleDeleted val="0"/>
    <c:view3D>
      <c:rotX val="40"/>
      <c:rotY val="24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978387184360587"/>
          <c:y val="0.20619785489776762"/>
          <c:w val="0.79217051316861264"/>
          <c:h val="0.70027231781212529"/>
        </c:manualLayout>
      </c:layout>
      <c:pie3DChart>
        <c:varyColors val="1"/>
        <c:ser>
          <c:idx val="0"/>
          <c:order val="0"/>
          <c:dPt>
            <c:idx val="0"/>
            <c:bubble3D val="0"/>
            <c:spPr>
              <a:solidFill>
                <a:schemeClr val="accent1">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0-25E9-4AFF-AA26-B6E14B440CF6}"/>
              </c:ext>
            </c:extLst>
          </c:dPt>
          <c:dPt>
            <c:idx val="1"/>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5E9-4AFF-AA26-B6E14B440CF6}"/>
              </c:ext>
            </c:extLst>
          </c:dPt>
          <c:dPt>
            <c:idx val="2"/>
            <c:bubble3D val="0"/>
            <c:spPr>
              <a:solidFill>
                <a:schemeClr val="accent1">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25E9-4AFF-AA26-B6E14B440CF6}"/>
              </c:ext>
            </c:extLst>
          </c:dPt>
          <c:dLbls>
            <c:dLbl>
              <c:idx val="0"/>
              <c:dLblPos val="ctr"/>
              <c:showLegendKey val="0"/>
              <c:showVal val="0"/>
              <c:showCatName val="1"/>
              <c:showSerName val="0"/>
              <c:showPercent val="1"/>
              <c:showBubbleSize val="0"/>
              <c:extLst>
                <c:ext xmlns:c15="http://schemas.microsoft.com/office/drawing/2012/chart" uri="{CE6537A1-D6FC-4f65-9D91-7224C49458BB}">
                  <c15:layout>
                    <c:manualLayout>
                      <c:w val="0.25316207815944203"/>
                      <c:h val="0.18461468520073929"/>
                    </c:manualLayout>
                  </c15:layout>
                </c:ext>
                <c:ext xmlns:c16="http://schemas.microsoft.com/office/drawing/2014/chart" uri="{C3380CC4-5D6E-409C-BE32-E72D297353CC}">
                  <c16:uniqueId val="{00000000-25E9-4AFF-AA26-B6E14B440CF6}"/>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s-CL"/>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Graficos!$K$9:$M$9</c:f>
              <c:numCache>
                <c:formatCode>0%</c:formatCode>
                <c:ptCount val="3"/>
                <c:pt idx="0">
                  <c:v>0.55555555555555569</c:v>
                </c:pt>
                <c:pt idx="1">
                  <c:v>0.31216931216931232</c:v>
                </c:pt>
                <c:pt idx="2">
                  <c:v>0.13227513227513241</c:v>
                </c:pt>
              </c:numCache>
            </c:numRef>
          </c:val>
          <c:extLst>
            <c:ext xmlns:c16="http://schemas.microsoft.com/office/drawing/2014/chart" uri="{C3380CC4-5D6E-409C-BE32-E72D297353CC}">
              <c16:uniqueId val="{00000003-25E9-4AFF-AA26-B6E14B440CF6}"/>
            </c:ext>
          </c:extLst>
        </c:ser>
        <c:ser>
          <c:idx val="1"/>
          <c:order val="1"/>
          <c:dPt>
            <c:idx val="0"/>
            <c:bubble3D val="0"/>
            <c:spPr>
              <a:solidFill>
                <a:schemeClr val="accent1">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25E9-4AFF-AA26-B6E14B440CF6}"/>
              </c:ext>
            </c:extLst>
          </c:dPt>
          <c:dPt>
            <c:idx val="1"/>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5E9-4AFF-AA26-B6E14B440CF6}"/>
              </c:ext>
            </c:extLst>
          </c:dPt>
          <c:dPt>
            <c:idx val="2"/>
            <c:bubble3D val="0"/>
            <c:spPr>
              <a:solidFill>
                <a:schemeClr val="accent1">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25E9-4AFF-AA26-B6E14B440CF6}"/>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Graficos!$K$10:$M$10</c:f>
              <c:numCache>
                <c:formatCode>General</c:formatCode>
                <c:ptCount val="3"/>
              </c:numCache>
            </c:numRef>
          </c:val>
          <c:extLst>
            <c:ext xmlns:c16="http://schemas.microsoft.com/office/drawing/2014/chart" uri="{C3380CC4-5D6E-409C-BE32-E72D297353CC}">
              <c16:uniqueId val="{00000007-25E9-4AFF-AA26-B6E14B440CF6}"/>
            </c:ext>
          </c:extLst>
        </c:ser>
        <c:ser>
          <c:idx val="2"/>
          <c:order val="2"/>
          <c:dPt>
            <c:idx val="0"/>
            <c:bubble3D val="0"/>
            <c:spPr>
              <a:solidFill>
                <a:schemeClr val="accent1">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25E9-4AFF-AA26-B6E14B440CF6}"/>
              </c:ext>
            </c:extLst>
          </c:dPt>
          <c:dPt>
            <c:idx val="1"/>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25E9-4AFF-AA26-B6E14B440CF6}"/>
              </c:ext>
            </c:extLst>
          </c:dPt>
          <c:dPt>
            <c:idx val="2"/>
            <c:bubble3D val="0"/>
            <c:spPr>
              <a:solidFill>
                <a:schemeClr val="accent1">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A-25E9-4AFF-AA26-B6E14B440CF6}"/>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Graficos!$K$11:$M$11</c:f>
              <c:numCache>
                <c:formatCode>General</c:formatCode>
                <c:ptCount val="3"/>
              </c:numCache>
            </c:numRef>
          </c:val>
          <c:extLst>
            <c:ext xmlns:c16="http://schemas.microsoft.com/office/drawing/2014/chart" uri="{C3380CC4-5D6E-409C-BE32-E72D297353CC}">
              <c16:uniqueId val="{0000000B-25E9-4AFF-AA26-B6E14B440CF6}"/>
            </c:ext>
          </c:extLst>
        </c:ser>
        <c:ser>
          <c:idx val="3"/>
          <c:order val="3"/>
          <c:dPt>
            <c:idx val="0"/>
            <c:bubble3D val="0"/>
            <c:spPr>
              <a:solidFill>
                <a:schemeClr val="accent1">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C-25E9-4AFF-AA26-B6E14B440CF6}"/>
              </c:ext>
            </c:extLst>
          </c:dPt>
          <c:dPt>
            <c:idx val="1"/>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25E9-4AFF-AA26-B6E14B440CF6}"/>
              </c:ext>
            </c:extLst>
          </c:dPt>
          <c:dPt>
            <c:idx val="2"/>
            <c:bubble3D val="0"/>
            <c:spPr>
              <a:solidFill>
                <a:schemeClr val="accent1">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E-25E9-4AFF-AA26-B6E14B440CF6}"/>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Graficos!$K$12:$M$12</c:f>
              <c:numCache>
                <c:formatCode>General</c:formatCode>
                <c:ptCount val="3"/>
              </c:numCache>
            </c:numRef>
          </c:val>
          <c:extLst>
            <c:ext xmlns:c16="http://schemas.microsoft.com/office/drawing/2014/chart" uri="{C3380CC4-5D6E-409C-BE32-E72D297353CC}">
              <c16:uniqueId val="{0000000F-25E9-4AFF-AA26-B6E14B440CF6}"/>
            </c:ext>
          </c:extLst>
        </c:ser>
        <c:dLbls>
          <c:showLegendKey val="0"/>
          <c:showVal val="0"/>
          <c:showCatName val="0"/>
          <c:showSerName val="0"/>
          <c:showPercent val="1"/>
          <c:showBubbleSize val="0"/>
          <c:showLeaderLines val="1"/>
        </c:dLbls>
      </c:pie3DChart>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lgn="l">
              <a:defRPr sz="1800" b="1" i="0" u="none" strike="noStrike" kern="1200" baseline="0">
                <a:solidFill>
                  <a:schemeClr val="dk1">
                    <a:lumMod val="75000"/>
                    <a:lumOff val="25000"/>
                  </a:schemeClr>
                </a:solidFill>
                <a:latin typeface="+mn-lt"/>
                <a:ea typeface="+mn-ea"/>
                <a:cs typeface="+mn-cs"/>
              </a:defRPr>
            </a:pPr>
            <a:r>
              <a:rPr lang="es-US" sz="1200" dirty="0"/>
              <a:t>%</a:t>
            </a:r>
            <a:r>
              <a:rPr lang="es-US" sz="1200" baseline="0" dirty="0"/>
              <a:t>   </a:t>
            </a:r>
            <a:r>
              <a:rPr lang="es-US" sz="1200" dirty="0"/>
              <a:t>Fallos de </a:t>
            </a:r>
            <a:r>
              <a:rPr lang="es-US" sz="1200" baseline="0" dirty="0">
                <a:solidFill>
                  <a:srgbClr val="FF0000"/>
                </a:solidFill>
              </a:rPr>
              <a:t>Área Química,</a:t>
            </a:r>
            <a:r>
              <a:rPr lang="es-US" sz="1200" baseline="0" dirty="0"/>
              <a:t> </a:t>
            </a:r>
          </a:p>
          <a:p>
            <a:pPr algn="l">
              <a:defRPr sz="1800" b="1" i="0" u="none" strike="noStrike" kern="1200" baseline="0">
                <a:solidFill>
                  <a:schemeClr val="dk1">
                    <a:lumMod val="75000"/>
                    <a:lumOff val="25000"/>
                  </a:schemeClr>
                </a:solidFill>
                <a:latin typeface="+mn-lt"/>
                <a:ea typeface="+mn-ea"/>
                <a:cs typeface="+mn-cs"/>
              </a:defRPr>
            </a:pPr>
            <a:r>
              <a:rPr lang="es-US" sz="1200" baseline="0" dirty="0"/>
              <a:t>según  Sentencia</a:t>
            </a:r>
            <a:endParaRPr lang="es-US" sz="1200" dirty="0"/>
          </a:p>
        </c:rich>
      </c:tx>
      <c:layout>
        <c:manualLayout>
          <c:xMode val="edge"/>
          <c:yMode val="edge"/>
          <c:x val="7.6132619921026395E-4"/>
          <c:y val="0"/>
        </c:manualLayout>
      </c:layout>
      <c:overlay val="0"/>
      <c:spPr>
        <a:noFill/>
        <a:ln>
          <a:noFill/>
        </a:ln>
        <a:effectLst/>
      </c:spPr>
    </c:title>
    <c:autoTitleDeleted val="0"/>
    <c:view3D>
      <c:rotX val="40"/>
      <c:rotY val="24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978387184360587"/>
          <c:y val="0.20619785489776762"/>
          <c:w val="0.79217051316861264"/>
          <c:h val="0.70027231781212529"/>
        </c:manualLayout>
      </c:layout>
      <c:pie3DChart>
        <c:varyColors val="1"/>
        <c:ser>
          <c:idx val="0"/>
          <c:order val="0"/>
          <c:dPt>
            <c:idx val="0"/>
            <c:bubble3D val="0"/>
            <c:spPr>
              <a:solidFill>
                <a:schemeClr val="accent4">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0-44AE-49DC-A5E7-8D7176AFBB30}"/>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4AE-49DC-A5E7-8D7176AFBB30}"/>
              </c:ext>
            </c:extLst>
          </c:dPt>
          <c:dPt>
            <c:idx val="2"/>
            <c:bubble3D val="0"/>
            <c:spPr>
              <a:solidFill>
                <a:schemeClr val="accent4">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44AE-49DC-A5E7-8D7176AFBB30}"/>
              </c:ext>
            </c:extLst>
          </c:dPt>
          <c:dLbls>
            <c:dLbl>
              <c:idx val="0"/>
              <c:dLblPos val="ctr"/>
              <c:showLegendKey val="0"/>
              <c:showVal val="0"/>
              <c:showCatName val="1"/>
              <c:showSerName val="0"/>
              <c:showPercent val="1"/>
              <c:showBubbleSize val="0"/>
              <c:extLst>
                <c:ext xmlns:c15="http://schemas.microsoft.com/office/drawing/2012/chart" uri="{CE6537A1-D6FC-4f65-9D91-7224C49458BB}">
                  <c15:layout>
                    <c:manualLayout>
                      <c:w val="0.29377619350131257"/>
                      <c:h val="0.1846147682992316"/>
                    </c:manualLayout>
                  </c15:layout>
                </c:ext>
                <c:ext xmlns:c16="http://schemas.microsoft.com/office/drawing/2014/chart" uri="{C3380CC4-5D6E-409C-BE32-E72D297353CC}">
                  <c16:uniqueId val="{00000000-44AE-49DC-A5E7-8D7176AFBB30}"/>
                </c:ext>
              </c:extLst>
            </c:dLbl>
            <c:dLbl>
              <c:idx val="1"/>
              <c:dLblPos val="ctr"/>
              <c:showLegendKey val="0"/>
              <c:showVal val="0"/>
              <c:showCatName val="1"/>
              <c:showSerName val="0"/>
              <c:showPercent val="1"/>
              <c:showBubbleSize val="0"/>
              <c:extLst>
                <c:ext xmlns:c15="http://schemas.microsoft.com/office/drawing/2012/chart" uri="{CE6537A1-D6FC-4f65-9D91-7224C49458BB}">
                  <c15:layout>
                    <c:manualLayout>
                      <c:w val="0.23064402363640066"/>
                      <c:h val="0.1846147682992316"/>
                    </c:manualLayout>
                  </c15:layout>
                </c:ext>
                <c:ext xmlns:c16="http://schemas.microsoft.com/office/drawing/2014/chart" uri="{C3380CC4-5D6E-409C-BE32-E72D297353CC}">
                  <c16:uniqueId val="{00000001-44AE-49DC-A5E7-8D7176AFBB30}"/>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s-CL"/>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Graficos!$K$15:$M$15</c:f>
              <c:numCache>
                <c:formatCode>0%</c:formatCode>
                <c:ptCount val="3"/>
                <c:pt idx="0">
                  <c:v>0.46</c:v>
                </c:pt>
                <c:pt idx="1">
                  <c:v>0.3900000000000004</c:v>
                </c:pt>
                <c:pt idx="2">
                  <c:v>0.15000000000000016</c:v>
                </c:pt>
              </c:numCache>
            </c:numRef>
          </c:val>
          <c:extLst>
            <c:ext xmlns:c16="http://schemas.microsoft.com/office/drawing/2014/chart" uri="{C3380CC4-5D6E-409C-BE32-E72D297353CC}">
              <c16:uniqueId val="{00000003-44AE-49DC-A5E7-8D7176AFBB30}"/>
            </c:ext>
          </c:extLst>
        </c:ser>
        <c:ser>
          <c:idx val="1"/>
          <c:order val="1"/>
          <c:dPt>
            <c:idx val="0"/>
            <c:bubble3D val="0"/>
            <c:spPr>
              <a:solidFill>
                <a:schemeClr val="accent4">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44AE-49DC-A5E7-8D7176AFBB30}"/>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4AE-49DC-A5E7-8D7176AFBB30}"/>
              </c:ext>
            </c:extLst>
          </c:dPt>
          <c:dPt>
            <c:idx val="2"/>
            <c:bubble3D val="0"/>
            <c:spPr>
              <a:solidFill>
                <a:schemeClr val="accent4">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44AE-49DC-A5E7-8D7176AFBB3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Graficos!$K$16:$M$16</c:f>
              <c:numCache>
                <c:formatCode>General</c:formatCode>
                <c:ptCount val="3"/>
              </c:numCache>
            </c:numRef>
          </c:val>
          <c:extLst>
            <c:ext xmlns:c16="http://schemas.microsoft.com/office/drawing/2014/chart" uri="{C3380CC4-5D6E-409C-BE32-E72D297353CC}">
              <c16:uniqueId val="{00000007-44AE-49DC-A5E7-8D7176AFBB30}"/>
            </c:ext>
          </c:extLst>
        </c:ser>
        <c:ser>
          <c:idx val="2"/>
          <c:order val="2"/>
          <c:dPt>
            <c:idx val="0"/>
            <c:bubble3D val="0"/>
            <c:spPr>
              <a:solidFill>
                <a:schemeClr val="accent4">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44AE-49DC-A5E7-8D7176AFBB30}"/>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44AE-49DC-A5E7-8D7176AFBB30}"/>
              </c:ext>
            </c:extLst>
          </c:dPt>
          <c:dPt>
            <c:idx val="2"/>
            <c:bubble3D val="0"/>
            <c:spPr>
              <a:solidFill>
                <a:schemeClr val="accent4">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A-44AE-49DC-A5E7-8D7176AFBB3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Graficos!$K$17:$M$17</c:f>
              <c:numCache>
                <c:formatCode>General</c:formatCode>
                <c:ptCount val="3"/>
              </c:numCache>
            </c:numRef>
          </c:val>
          <c:extLst>
            <c:ext xmlns:c16="http://schemas.microsoft.com/office/drawing/2014/chart" uri="{C3380CC4-5D6E-409C-BE32-E72D297353CC}">
              <c16:uniqueId val="{0000000B-44AE-49DC-A5E7-8D7176AFBB30}"/>
            </c:ext>
          </c:extLst>
        </c:ser>
        <c:ser>
          <c:idx val="3"/>
          <c:order val="3"/>
          <c:dPt>
            <c:idx val="0"/>
            <c:bubble3D val="0"/>
            <c:spPr>
              <a:solidFill>
                <a:schemeClr val="accent4">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C-44AE-49DC-A5E7-8D7176AFBB30}"/>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44AE-49DC-A5E7-8D7176AFBB30}"/>
              </c:ext>
            </c:extLst>
          </c:dPt>
          <c:dPt>
            <c:idx val="2"/>
            <c:bubble3D val="0"/>
            <c:spPr>
              <a:solidFill>
                <a:schemeClr val="accent4">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E-44AE-49DC-A5E7-8D7176AFBB3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Graficos!$K$18:$M$18</c:f>
              <c:numCache>
                <c:formatCode>General</c:formatCode>
                <c:ptCount val="3"/>
              </c:numCache>
            </c:numRef>
          </c:val>
          <c:extLst>
            <c:ext xmlns:c16="http://schemas.microsoft.com/office/drawing/2014/chart" uri="{C3380CC4-5D6E-409C-BE32-E72D297353CC}">
              <c16:uniqueId val="{0000000F-44AE-49DC-A5E7-8D7176AFBB30}"/>
            </c:ext>
          </c:extLst>
        </c:ser>
        <c:dLbls>
          <c:showLegendKey val="0"/>
          <c:showVal val="0"/>
          <c:showCatName val="0"/>
          <c:showSerName val="0"/>
          <c:showPercent val="1"/>
          <c:showBubbleSize val="0"/>
          <c:showLeaderLines val="1"/>
        </c:dLbls>
      </c:pie3DChart>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lgn="l">
              <a:defRPr sz="1800" b="1" i="0" u="none" strike="noStrike" kern="1200" baseline="0">
                <a:solidFill>
                  <a:schemeClr val="dk1">
                    <a:lumMod val="75000"/>
                    <a:lumOff val="25000"/>
                  </a:schemeClr>
                </a:solidFill>
                <a:latin typeface="+mn-lt"/>
                <a:ea typeface="+mn-ea"/>
                <a:cs typeface="+mn-cs"/>
              </a:defRPr>
            </a:pPr>
            <a:r>
              <a:rPr lang="es-US" sz="1200" dirty="0"/>
              <a:t>%</a:t>
            </a:r>
            <a:r>
              <a:rPr lang="es-US" sz="1200" baseline="0" dirty="0"/>
              <a:t>   </a:t>
            </a:r>
            <a:r>
              <a:rPr lang="es-US" sz="1200" dirty="0"/>
              <a:t>Fallos de </a:t>
            </a:r>
            <a:r>
              <a:rPr lang="es-US" sz="1200" baseline="0" dirty="0">
                <a:solidFill>
                  <a:srgbClr val="FF0000"/>
                </a:solidFill>
              </a:rPr>
              <a:t>Área Biotecnológica</a:t>
            </a:r>
            <a:r>
              <a:rPr lang="es-US" sz="1200" dirty="0"/>
              <a:t>,</a:t>
            </a:r>
            <a:r>
              <a:rPr lang="es-US" sz="1200" baseline="0" dirty="0"/>
              <a:t> </a:t>
            </a:r>
          </a:p>
          <a:p>
            <a:pPr algn="l">
              <a:defRPr sz="1800" b="1" i="0" u="none" strike="noStrike" kern="1200" baseline="0">
                <a:solidFill>
                  <a:schemeClr val="dk1">
                    <a:lumMod val="75000"/>
                    <a:lumOff val="25000"/>
                  </a:schemeClr>
                </a:solidFill>
                <a:latin typeface="+mn-lt"/>
                <a:ea typeface="+mn-ea"/>
                <a:cs typeface="+mn-cs"/>
              </a:defRPr>
            </a:pPr>
            <a:r>
              <a:rPr lang="es-US" sz="1200" baseline="0" dirty="0"/>
              <a:t>según  Sentencia</a:t>
            </a:r>
            <a:endParaRPr lang="es-US" sz="1200" dirty="0"/>
          </a:p>
        </c:rich>
      </c:tx>
      <c:layout>
        <c:manualLayout>
          <c:xMode val="edge"/>
          <c:yMode val="edge"/>
          <c:x val="7.6124490292959525E-4"/>
          <c:y val="0"/>
        </c:manualLayout>
      </c:layout>
      <c:overlay val="0"/>
      <c:spPr>
        <a:noFill/>
        <a:ln>
          <a:noFill/>
        </a:ln>
        <a:effectLst/>
      </c:spPr>
    </c:title>
    <c:autoTitleDeleted val="0"/>
    <c:view3D>
      <c:rotX val="40"/>
      <c:rotY val="24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978387184360587"/>
          <c:y val="0.20619785489776762"/>
          <c:w val="0.79217051316861264"/>
          <c:h val="0.70027231781212529"/>
        </c:manualLayout>
      </c:layout>
      <c:pie3DChart>
        <c:varyColors val="1"/>
        <c:ser>
          <c:idx val="0"/>
          <c:order val="0"/>
          <c:dPt>
            <c:idx val="0"/>
            <c:bubble3D val="0"/>
            <c:spPr>
              <a:solidFill>
                <a:schemeClr val="accent3">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0-43A0-4A30-8FF8-5A7D4B91AEDE}"/>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3A0-4A30-8FF8-5A7D4B91AEDE}"/>
              </c:ext>
            </c:extLst>
          </c:dPt>
          <c:dPt>
            <c:idx val="2"/>
            <c:bubble3D val="0"/>
            <c:spPr>
              <a:solidFill>
                <a:schemeClr val="accent3">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43A0-4A30-8FF8-5A7D4B91AEDE}"/>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s-CL"/>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Graficos!$K$27:$M$27</c:f>
              <c:numCache>
                <c:formatCode>0%</c:formatCode>
                <c:ptCount val="3"/>
                <c:pt idx="0">
                  <c:v>0.64646464646464663</c:v>
                </c:pt>
                <c:pt idx="1">
                  <c:v>0.25252525252525254</c:v>
                </c:pt>
                <c:pt idx="2">
                  <c:v>0.10101010101010102</c:v>
                </c:pt>
              </c:numCache>
            </c:numRef>
          </c:val>
          <c:extLst>
            <c:ext xmlns:c16="http://schemas.microsoft.com/office/drawing/2014/chart" uri="{C3380CC4-5D6E-409C-BE32-E72D297353CC}">
              <c16:uniqueId val="{00000003-43A0-4A30-8FF8-5A7D4B91AEDE}"/>
            </c:ext>
          </c:extLst>
        </c:ser>
        <c:ser>
          <c:idx val="1"/>
          <c:order val="1"/>
          <c:dPt>
            <c:idx val="0"/>
            <c:bubble3D val="0"/>
            <c:spPr>
              <a:solidFill>
                <a:schemeClr val="accent3">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43A0-4A30-8FF8-5A7D4B91AEDE}"/>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3A0-4A30-8FF8-5A7D4B91AEDE}"/>
              </c:ext>
            </c:extLst>
          </c:dPt>
          <c:dPt>
            <c:idx val="2"/>
            <c:bubble3D val="0"/>
            <c:spPr>
              <a:solidFill>
                <a:schemeClr val="accent3">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43A0-4A30-8FF8-5A7D4B91AED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Graficos!$K$28:$M$28</c:f>
              <c:numCache>
                <c:formatCode>General</c:formatCode>
                <c:ptCount val="3"/>
              </c:numCache>
            </c:numRef>
          </c:val>
          <c:extLst>
            <c:ext xmlns:c16="http://schemas.microsoft.com/office/drawing/2014/chart" uri="{C3380CC4-5D6E-409C-BE32-E72D297353CC}">
              <c16:uniqueId val="{00000007-43A0-4A30-8FF8-5A7D4B91AEDE}"/>
            </c:ext>
          </c:extLst>
        </c:ser>
        <c:ser>
          <c:idx val="2"/>
          <c:order val="2"/>
          <c:dPt>
            <c:idx val="0"/>
            <c:bubble3D val="0"/>
            <c:spPr>
              <a:solidFill>
                <a:schemeClr val="accent3">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43A0-4A30-8FF8-5A7D4B91AEDE}"/>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43A0-4A30-8FF8-5A7D4B91AEDE}"/>
              </c:ext>
            </c:extLst>
          </c:dPt>
          <c:dPt>
            <c:idx val="2"/>
            <c:bubble3D val="0"/>
            <c:spPr>
              <a:solidFill>
                <a:schemeClr val="accent3">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A-43A0-4A30-8FF8-5A7D4B91AED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Graficos!$K$3:$M$3</c:f>
              <c:strCache>
                <c:ptCount val="3"/>
                <c:pt idx="0">
                  <c:v>Confirmatoria</c:v>
                </c:pt>
                <c:pt idx="1">
                  <c:v>Revocatoria</c:v>
                </c:pt>
                <c:pt idx="2">
                  <c:v>Parcial</c:v>
                </c:pt>
              </c:strCache>
            </c:strRef>
          </c:cat>
          <c:val>
            <c:numRef>
              <c:f>Graficos!$K$29:$M$29</c:f>
              <c:numCache>
                <c:formatCode>General</c:formatCode>
                <c:ptCount val="3"/>
              </c:numCache>
            </c:numRef>
          </c:val>
          <c:extLst>
            <c:ext xmlns:c16="http://schemas.microsoft.com/office/drawing/2014/chart" uri="{C3380CC4-5D6E-409C-BE32-E72D297353CC}">
              <c16:uniqueId val="{0000000B-43A0-4A30-8FF8-5A7D4B91AEDE}"/>
            </c:ext>
          </c:extLst>
        </c:ser>
        <c:dLbls>
          <c:showLegendKey val="0"/>
          <c:showVal val="0"/>
          <c:showCatName val="0"/>
          <c:showSerName val="0"/>
          <c:showPercent val="1"/>
          <c:showBubbleSize val="0"/>
          <c:showLeaderLines val="1"/>
        </c:dLbls>
      </c:pie3DChart>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01196-6DE1-4438-BFCB-5323A9D98F7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3CA4A2C-5F85-43F6-A95D-B4F4BA5A16FF}">
      <dgm:prSet/>
      <dgm:spPr/>
      <dgm:t>
        <a:bodyPr/>
        <a:lstStyle/>
        <a:p>
          <a:r>
            <a:rPr lang="es-ES" dirty="0"/>
            <a:t>Conmemoración 10 años de peritajes </a:t>
          </a:r>
          <a:endParaRPr lang="en-US" dirty="0"/>
        </a:p>
      </dgm:t>
    </dgm:pt>
    <dgm:pt modelId="{B285223D-E726-4F00-BAF1-8C27CC15BA00}" type="parTrans" cxnId="{DD006048-7480-4A33-BCE0-D95F6A3A6D1C}">
      <dgm:prSet/>
      <dgm:spPr/>
      <dgm:t>
        <a:bodyPr/>
        <a:lstStyle/>
        <a:p>
          <a:endParaRPr lang="en-US"/>
        </a:p>
      </dgm:t>
    </dgm:pt>
    <dgm:pt modelId="{F2CAB2E5-8355-4876-814A-078904449982}" type="sibTrans" cxnId="{DD006048-7480-4A33-BCE0-D95F6A3A6D1C}">
      <dgm:prSet/>
      <dgm:spPr/>
      <dgm:t>
        <a:bodyPr/>
        <a:lstStyle/>
        <a:p>
          <a:endParaRPr lang="en-US"/>
        </a:p>
      </dgm:t>
    </dgm:pt>
    <dgm:pt modelId="{0A968EA4-798D-4D6E-8CF5-2ECBE570DF45}">
      <dgm:prSet/>
      <dgm:spPr/>
      <dgm:t>
        <a:bodyPr/>
        <a:lstStyle/>
        <a:p>
          <a:r>
            <a:rPr lang="es-ES" dirty="0"/>
            <a:t>Evolución, desarrollo y estadísticas</a:t>
          </a:r>
          <a:endParaRPr lang="en-US" dirty="0"/>
        </a:p>
      </dgm:t>
    </dgm:pt>
    <dgm:pt modelId="{943C4D12-51A0-4B84-A204-27186B7E7A52}" type="parTrans" cxnId="{98AF406F-22EA-42DA-B990-63F807FE1146}">
      <dgm:prSet/>
      <dgm:spPr/>
      <dgm:t>
        <a:bodyPr/>
        <a:lstStyle/>
        <a:p>
          <a:endParaRPr lang="en-US"/>
        </a:p>
      </dgm:t>
    </dgm:pt>
    <dgm:pt modelId="{79C7D090-A138-4736-BAD7-262B300EE1B2}" type="sibTrans" cxnId="{98AF406F-22EA-42DA-B990-63F807FE1146}">
      <dgm:prSet/>
      <dgm:spPr/>
      <dgm:t>
        <a:bodyPr/>
        <a:lstStyle/>
        <a:p>
          <a:endParaRPr lang="en-US"/>
        </a:p>
      </dgm:t>
    </dgm:pt>
    <dgm:pt modelId="{8EFAFAB2-1FDE-41CE-8C66-5DAB7DF55FCF}">
      <dgm:prSet/>
      <dgm:spPr/>
      <dgm:t>
        <a:bodyPr/>
        <a:lstStyle/>
        <a:p>
          <a:r>
            <a:rPr lang="es-ES" dirty="0"/>
            <a:t>Datos comparativos</a:t>
          </a:r>
          <a:endParaRPr lang="en-US" dirty="0"/>
        </a:p>
      </dgm:t>
    </dgm:pt>
    <dgm:pt modelId="{E57BE011-1119-4201-96EE-93EB03095777}" type="parTrans" cxnId="{AC81B443-4693-4899-8A49-1BD84B51B800}">
      <dgm:prSet/>
      <dgm:spPr/>
      <dgm:t>
        <a:bodyPr/>
        <a:lstStyle/>
        <a:p>
          <a:endParaRPr lang="en-US"/>
        </a:p>
      </dgm:t>
    </dgm:pt>
    <dgm:pt modelId="{794B531B-B601-47B9-BDE2-392B97F5A58F}" type="sibTrans" cxnId="{AC81B443-4693-4899-8A49-1BD84B51B800}">
      <dgm:prSet/>
      <dgm:spPr/>
      <dgm:t>
        <a:bodyPr/>
        <a:lstStyle/>
        <a:p>
          <a:endParaRPr lang="en-US"/>
        </a:p>
      </dgm:t>
    </dgm:pt>
    <dgm:pt modelId="{A16A1338-9EF7-450B-B58E-717116F56159}" type="pres">
      <dgm:prSet presAssocID="{C2A01196-6DE1-4438-BFCB-5323A9D98F79}" presName="linear" presStyleCnt="0">
        <dgm:presLayoutVars>
          <dgm:animLvl val="lvl"/>
          <dgm:resizeHandles val="exact"/>
        </dgm:presLayoutVars>
      </dgm:prSet>
      <dgm:spPr/>
    </dgm:pt>
    <dgm:pt modelId="{959963C4-5CE4-4F28-B254-145340EE5044}" type="pres">
      <dgm:prSet presAssocID="{13CA4A2C-5F85-43F6-A95D-B4F4BA5A16FF}" presName="parentText" presStyleLbl="node1" presStyleIdx="0" presStyleCnt="3">
        <dgm:presLayoutVars>
          <dgm:chMax val="0"/>
          <dgm:bulletEnabled val="1"/>
        </dgm:presLayoutVars>
      </dgm:prSet>
      <dgm:spPr/>
    </dgm:pt>
    <dgm:pt modelId="{7EABB303-472C-4C17-B7C3-FCC05832EDA5}" type="pres">
      <dgm:prSet presAssocID="{F2CAB2E5-8355-4876-814A-078904449982}" presName="spacer" presStyleCnt="0"/>
      <dgm:spPr/>
    </dgm:pt>
    <dgm:pt modelId="{F1400E9C-C619-448C-8F30-F104CD6BB594}" type="pres">
      <dgm:prSet presAssocID="{0A968EA4-798D-4D6E-8CF5-2ECBE570DF45}" presName="parentText" presStyleLbl="node1" presStyleIdx="1" presStyleCnt="3" custLinFactNeighborY="-124">
        <dgm:presLayoutVars>
          <dgm:chMax val="0"/>
          <dgm:bulletEnabled val="1"/>
        </dgm:presLayoutVars>
      </dgm:prSet>
      <dgm:spPr/>
    </dgm:pt>
    <dgm:pt modelId="{198AD6F5-A199-4588-903C-A998BB52E5BE}" type="pres">
      <dgm:prSet presAssocID="{79C7D090-A138-4736-BAD7-262B300EE1B2}" presName="spacer" presStyleCnt="0"/>
      <dgm:spPr/>
    </dgm:pt>
    <dgm:pt modelId="{7F45B0B2-DD4A-45AF-A2F2-5E21579EB6DB}" type="pres">
      <dgm:prSet presAssocID="{8EFAFAB2-1FDE-41CE-8C66-5DAB7DF55FCF}" presName="parentText" presStyleLbl="node1" presStyleIdx="2" presStyleCnt="3">
        <dgm:presLayoutVars>
          <dgm:chMax val="0"/>
          <dgm:bulletEnabled val="1"/>
        </dgm:presLayoutVars>
      </dgm:prSet>
      <dgm:spPr/>
    </dgm:pt>
  </dgm:ptLst>
  <dgm:cxnLst>
    <dgm:cxn modelId="{6082DC08-4D46-4454-AEC7-89683944E73C}" type="presOf" srcId="{C2A01196-6DE1-4438-BFCB-5323A9D98F79}" destId="{A16A1338-9EF7-450B-B58E-717116F56159}" srcOrd="0" destOrd="0" presId="urn:microsoft.com/office/officeart/2005/8/layout/vList2"/>
    <dgm:cxn modelId="{AD298D12-AC71-404D-B167-69EAFAE3A730}" type="presOf" srcId="{13CA4A2C-5F85-43F6-A95D-B4F4BA5A16FF}" destId="{959963C4-5CE4-4F28-B254-145340EE5044}" srcOrd="0" destOrd="0" presId="urn:microsoft.com/office/officeart/2005/8/layout/vList2"/>
    <dgm:cxn modelId="{AC81B443-4693-4899-8A49-1BD84B51B800}" srcId="{C2A01196-6DE1-4438-BFCB-5323A9D98F79}" destId="{8EFAFAB2-1FDE-41CE-8C66-5DAB7DF55FCF}" srcOrd="2" destOrd="0" parTransId="{E57BE011-1119-4201-96EE-93EB03095777}" sibTransId="{794B531B-B601-47B9-BDE2-392B97F5A58F}"/>
    <dgm:cxn modelId="{00A50967-31CB-4164-A427-FEBEACBF030B}" type="presOf" srcId="{8EFAFAB2-1FDE-41CE-8C66-5DAB7DF55FCF}" destId="{7F45B0B2-DD4A-45AF-A2F2-5E21579EB6DB}" srcOrd="0" destOrd="0" presId="urn:microsoft.com/office/officeart/2005/8/layout/vList2"/>
    <dgm:cxn modelId="{DD006048-7480-4A33-BCE0-D95F6A3A6D1C}" srcId="{C2A01196-6DE1-4438-BFCB-5323A9D98F79}" destId="{13CA4A2C-5F85-43F6-A95D-B4F4BA5A16FF}" srcOrd="0" destOrd="0" parTransId="{B285223D-E726-4F00-BAF1-8C27CC15BA00}" sibTransId="{F2CAB2E5-8355-4876-814A-078904449982}"/>
    <dgm:cxn modelId="{98AF406F-22EA-42DA-B990-63F807FE1146}" srcId="{C2A01196-6DE1-4438-BFCB-5323A9D98F79}" destId="{0A968EA4-798D-4D6E-8CF5-2ECBE570DF45}" srcOrd="1" destOrd="0" parTransId="{943C4D12-51A0-4B84-A204-27186B7E7A52}" sibTransId="{79C7D090-A138-4736-BAD7-262B300EE1B2}"/>
    <dgm:cxn modelId="{271BD698-458A-4E04-91B2-D28911EF64F8}" type="presOf" srcId="{0A968EA4-798D-4D6E-8CF5-2ECBE570DF45}" destId="{F1400E9C-C619-448C-8F30-F104CD6BB594}" srcOrd="0" destOrd="0" presId="urn:microsoft.com/office/officeart/2005/8/layout/vList2"/>
    <dgm:cxn modelId="{B8860EC8-5005-4BDB-8531-7162CFB92D23}" type="presParOf" srcId="{A16A1338-9EF7-450B-B58E-717116F56159}" destId="{959963C4-5CE4-4F28-B254-145340EE5044}" srcOrd="0" destOrd="0" presId="urn:microsoft.com/office/officeart/2005/8/layout/vList2"/>
    <dgm:cxn modelId="{CACD8EC6-F8DE-4C5E-8976-448DC577F7FB}" type="presParOf" srcId="{A16A1338-9EF7-450B-B58E-717116F56159}" destId="{7EABB303-472C-4C17-B7C3-FCC05832EDA5}" srcOrd="1" destOrd="0" presId="urn:microsoft.com/office/officeart/2005/8/layout/vList2"/>
    <dgm:cxn modelId="{6033D94E-0B5B-458C-82B2-DDA777A9279D}" type="presParOf" srcId="{A16A1338-9EF7-450B-B58E-717116F56159}" destId="{F1400E9C-C619-448C-8F30-F104CD6BB594}" srcOrd="2" destOrd="0" presId="urn:microsoft.com/office/officeart/2005/8/layout/vList2"/>
    <dgm:cxn modelId="{1C4E2C62-B348-4ECB-9420-2D6E70160E2F}" type="presParOf" srcId="{A16A1338-9EF7-450B-B58E-717116F56159}" destId="{198AD6F5-A199-4588-903C-A998BB52E5BE}" srcOrd="3" destOrd="0" presId="urn:microsoft.com/office/officeart/2005/8/layout/vList2"/>
    <dgm:cxn modelId="{507AA143-470F-43AC-B49C-BD5EAEB58BA3}" type="presParOf" srcId="{A16A1338-9EF7-450B-B58E-717116F56159}" destId="{7F45B0B2-DD4A-45AF-A2F2-5E21579EB6D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68463-10AF-4C6C-83A9-424374D9C118}"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7F7B9650-F580-4716-B745-56C7CFAAA951}">
      <dgm:prSet custT="1"/>
      <dgm:spPr/>
      <dgm:t>
        <a:bodyPr/>
        <a:lstStyle/>
        <a:p>
          <a:r>
            <a:rPr lang="es-ES" sz="1200" dirty="0"/>
            <a:t>Parte importante de las culturas, de las organizaciones, es celebrar los “Hitos”, no solo de las personas naturales, sino también de las organizaciones, personas jurídicas, fechas relevantes, que generan una identidad colectiva que ayuda a tener una organización mas solida, objetivos claros, para celebrar y disfrutar en conjunto.</a:t>
          </a:r>
          <a:endParaRPr lang="en-US" sz="1200" dirty="0"/>
        </a:p>
      </dgm:t>
    </dgm:pt>
    <dgm:pt modelId="{8F4BBF25-79CE-4EDC-812A-BE4B09D2866A}" type="parTrans" cxnId="{BF777C38-C957-4408-89FD-DAEF37580306}">
      <dgm:prSet/>
      <dgm:spPr/>
      <dgm:t>
        <a:bodyPr/>
        <a:lstStyle/>
        <a:p>
          <a:endParaRPr lang="en-US"/>
        </a:p>
      </dgm:t>
    </dgm:pt>
    <dgm:pt modelId="{709B7F5B-F3BD-4B39-92C9-E856BA5B3833}" type="sibTrans" cxnId="{BF777C38-C957-4408-89FD-DAEF37580306}">
      <dgm:prSet/>
      <dgm:spPr/>
      <dgm:t>
        <a:bodyPr/>
        <a:lstStyle/>
        <a:p>
          <a:endParaRPr lang="en-US"/>
        </a:p>
      </dgm:t>
    </dgm:pt>
    <dgm:pt modelId="{6DBF3C06-3695-4806-8764-0234BB3DF57E}">
      <dgm:prSet custT="1"/>
      <dgm:spPr/>
      <dgm:t>
        <a:bodyPr/>
        <a:lstStyle/>
        <a:p>
          <a:r>
            <a:rPr lang="es-ES" sz="1200" dirty="0"/>
            <a:t>No estamos frente a un seminario, una charla, un taller, sino frente a una conmemoración, porque celebramos“10 años peritaje TDPI”, donde queremos destacar especialmente la contribución de los peritos en el Tribunal de Propiedad Industrial.</a:t>
          </a:r>
          <a:endParaRPr lang="en-US" sz="1200" dirty="0"/>
        </a:p>
      </dgm:t>
    </dgm:pt>
    <dgm:pt modelId="{17209AC7-D754-4D50-A8F8-18D0735976DE}" type="parTrans" cxnId="{2A40245E-E0ED-4C79-9CD3-D70882717594}">
      <dgm:prSet/>
      <dgm:spPr/>
      <dgm:t>
        <a:bodyPr/>
        <a:lstStyle/>
        <a:p>
          <a:endParaRPr lang="en-US"/>
        </a:p>
      </dgm:t>
    </dgm:pt>
    <dgm:pt modelId="{ACBF6886-883B-47EC-82B5-36CF6F975BD0}" type="sibTrans" cxnId="{2A40245E-E0ED-4C79-9CD3-D70882717594}">
      <dgm:prSet/>
      <dgm:spPr/>
      <dgm:t>
        <a:bodyPr/>
        <a:lstStyle/>
        <a:p>
          <a:endParaRPr lang="en-US"/>
        </a:p>
      </dgm:t>
    </dgm:pt>
    <dgm:pt modelId="{56A93BB5-8FB4-4B7C-A500-AD4608E22665}">
      <dgm:prSet custT="1"/>
      <dgm:spPr/>
      <dgm:t>
        <a:bodyPr/>
        <a:lstStyle/>
        <a:p>
          <a:r>
            <a:rPr lang="es-ES" sz="1200" dirty="0"/>
            <a:t>Los informes periciales, que son un aporte al Tribunal de Propiedad Industrial, porque han venido a reforzar el conocimiento de las causas que se ventilan en esta instancia. </a:t>
          </a:r>
          <a:endParaRPr lang="en-US" sz="1200" dirty="0"/>
        </a:p>
      </dgm:t>
    </dgm:pt>
    <dgm:pt modelId="{40B38E6D-5A16-4453-9A6C-71FBF074835A}" type="parTrans" cxnId="{787845C2-D997-4D05-B239-E74C789D753A}">
      <dgm:prSet/>
      <dgm:spPr/>
      <dgm:t>
        <a:bodyPr/>
        <a:lstStyle/>
        <a:p>
          <a:endParaRPr lang="en-US"/>
        </a:p>
      </dgm:t>
    </dgm:pt>
    <dgm:pt modelId="{710BF2E4-F067-4BF0-85CD-051DEC74A460}" type="sibTrans" cxnId="{787845C2-D997-4D05-B239-E74C789D753A}">
      <dgm:prSet/>
      <dgm:spPr/>
      <dgm:t>
        <a:bodyPr/>
        <a:lstStyle/>
        <a:p>
          <a:endParaRPr lang="en-US"/>
        </a:p>
      </dgm:t>
    </dgm:pt>
    <dgm:pt modelId="{E50522F8-C3D9-4816-A625-8F6920603BD6}" type="pres">
      <dgm:prSet presAssocID="{51A68463-10AF-4C6C-83A9-424374D9C118}" presName="Name0" presStyleCnt="0">
        <dgm:presLayoutVars>
          <dgm:dir/>
          <dgm:resizeHandles val="exact"/>
        </dgm:presLayoutVars>
      </dgm:prSet>
      <dgm:spPr/>
    </dgm:pt>
    <dgm:pt modelId="{B1668CFB-A326-4C1B-AFE1-F94D7B3A4659}" type="pres">
      <dgm:prSet presAssocID="{7F7B9650-F580-4716-B745-56C7CFAAA951}" presName="node" presStyleLbl="node1" presStyleIdx="0" presStyleCnt="3">
        <dgm:presLayoutVars>
          <dgm:bulletEnabled val="1"/>
        </dgm:presLayoutVars>
      </dgm:prSet>
      <dgm:spPr/>
    </dgm:pt>
    <dgm:pt modelId="{894ED763-FCD7-434D-8CDE-D2B89136E73E}" type="pres">
      <dgm:prSet presAssocID="{709B7F5B-F3BD-4B39-92C9-E856BA5B3833}" presName="sibTrans" presStyleLbl="sibTrans2D1" presStyleIdx="0" presStyleCnt="2"/>
      <dgm:spPr/>
    </dgm:pt>
    <dgm:pt modelId="{A99393C8-B235-462A-A981-E4399F9B5DAF}" type="pres">
      <dgm:prSet presAssocID="{709B7F5B-F3BD-4B39-92C9-E856BA5B3833}" presName="connectorText" presStyleLbl="sibTrans2D1" presStyleIdx="0" presStyleCnt="2"/>
      <dgm:spPr/>
    </dgm:pt>
    <dgm:pt modelId="{A21F20D3-4215-4DE0-9901-D79CC8C3F1E0}" type="pres">
      <dgm:prSet presAssocID="{6DBF3C06-3695-4806-8764-0234BB3DF57E}" presName="node" presStyleLbl="node1" presStyleIdx="1" presStyleCnt="3" custScaleX="122999" custScaleY="96908">
        <dgm:presLayoutVars>
          <dgm:bulletEnabled val="1"/>
        </dgm:presLayoutVars>
      </dgm:prSet>
      <dgm:spPr/>
    </dgm:pt>
    <dgm:pt modelId="{98D3534E-B7F9-4C42-BF94-24D7D3FE35D2}" type="pres">
      <dgm:prSet presAssocID="{ACBF6886-883B-47EC-82B5-36CF6F975BD0}" presName="sibTrans" presStyleLbl="sibTrans2D1" presStyleIdx="1" presStyleCnt="2"/>
      <dgm:spPr/>
    </dgm:pt>
    <dgm:pt modelId="{E7A0A7AA-1CF6-4DE8-AE05-508F13382E55}" type="pres">
      <dgm:prSet presAssocID="{ACBF6886-883B-47EC-82B5-36CF6F975BD0}" presName="connectorText" presStyleLbl="sibTrans2D1" presStyleIdx="1" presStyleCnt="2"/>
      <dgm:spPr/>
    </dgm:pt>
    <dgm:pt modelId="{B189DD96-8D8F-456A-87A7-768DEFD02CE3}" type="pres">
      <dgm:prSet presAssocID="{56A93BB5-8FB4-4B7C-A500-AD4608E22665}" presName="node" presStyleLbl="node1" presStyleIdx="2" presStyleCnt="3" custLinFactNeighborX="-31869" custLinFactNeighborY="-793">
        <dgm:presLayoutVars>
          <dgm:bulletEnabled val="1"/>
        </dgm:presLayoutVars>
      </dgm:prSet>
      <dgm:spPr/>
    </dgm:pt>
  </dgm:ptLst>
  <dgm:cxnLst>
    <dgm:cxn modelId="{1A3CED2A-6D64-4029-9F07-A69B12EABC1C}" type="presOf" srcId="{ACBF6886-883B-47EC-82B5-36CF6F975BD0}" destId="{98D3534E-B7F9-4C42-BF94-24D7D3FE35D2}" srcOrd="0" destOrd="0" presId="urn:microsoft.com/office/officeart/2005/8/layout/process1"/>
    <dgm:cxn modelId="{BF777C38-C957-4408-89FD-DAEF37580306}" srcId="{51A68463-10AF-4C6C-83A9-424374D9C118}" destId="{7F7B9650-F580-4716-B745-56C7CFAAA951}" srcOrd="0" destOrd="0" parTransId="{8F4BBF25-79CE-4EDC-812A-BE4B09D2866A}" sibTransId="{709B7F5B-F3BD-4B39-92C9-E856BA5B3833}"/>
    <dgm:cxn modelId="{A872023C-6355-422F-89C2-675CCC6F9F22}" type="presOf" srcId="{6DBF3C06-3695-4806-8764-0234BB3DF57E}" destId="{A21F20D3-4215-4DE0-9901-D79CC8C3F1E0}" srcOrd="0" destOrd="0" presId="urn:microsoft.com/office/officeart/2005/8/layout/process1"/>
    <dgm:cxn modelId="{2A40245E-E0ED-4C79-9CD3-D70882717594}" srcId="{51A68463-10AF-4C6C-83A9-424374D9C118}" destId="{6DBF3C06-3695-4806-8764-0234BB3DF57E}" srcOrd="1" destOrd="0" parTransId="{17209AC7-D754-4D50-A8F8-18D0735976DE}" sibTransId="{ACBF6886-883B-47EC-82B5-36CF6F975BD0}"/>
    <dgm:cxn modelId="{9B25AC69-324C-45FC-9651-A2A71F37B8D1}" type="presOf" srcId="{51A68463-10AF-4C6C-83A9-424374D9C118}" destId="{E50522F8-C3D9-4816-A625-8F6920603BD6}" srcOrd="0" destOrd="0" presId="urn:microsoft.com/office/officeart/2005/8/layout/process1"/>
    <dgm:cxn modelId="{AE8A0B6E-23A0-49A7-A512-548BB5D1BF10}" type="presOf" srcId="{709B7F5B-F3BD-4B39-92C9-E856BA5B3833}" destId="{A99393C8-B235-462A-A981-E4399F9B5DAF}" srcOrd="1" destOrd="0" presId="urn:microsoft.com/office/officeart/2005/8/layout/process1"/>
    <dgm:cxn modelId="{C5B1654E-DE3A-4249-AF83-F907AF962306}" type="presOf" srcId="{7F7B9650-F580-4716-B745-56C7CFAAA951}" destId="{B1668CFB-A326-4C1B-AFE1-F94D7B3A4659}" srcOrd="0" destOrd="0" presId="urn:microsoft.com/office/officeart/2005/8/layout/process1"/>
    <dgm:cxn modelId="{A2D47152-2A84-4578-BD6F-AD9E1E8AFB9D}" type="presOf" srcId="{56A93BB5-8FB4-4B7C-A500-AD4608E22665}" destId="{B189DD96-8D8F-456A-87A7-768DEFD02CE3}" srcOrd="0" destOrd="0" presId="urn:microsoft.com/office/officeart/2005/8/layout/process1"/>
    <dgm:cxn modelId="{D4964195-E003-4B4B-903E-4C2938FC0E50}" type="presOf" srcId="{ACBF6886-883B-47EC-82B5-36CF6F975BD0}" destId="{E7A0A7AA-1CF6-4DE8-AE05-508F13382E55}" srcOrd="1" destOrd="0" presId="urn:microsoft.com/office/officeart/2005/8/layout/process1"/>
    <dgm:cxn modelId="{787845C2-D997-4D05-B239-E74C789D753A}" srcId="{51A68463-10AF-4C6C-83A9-424374D9C118}" destId="{56A93BB5-8FB4-4B7C-A500-AD4608E22665}" srcOrd="2" destOrd="0" parTransId="{40B38E6D-5A16-4453-9A6C-71FBF074835A}" sibTransId="{710BF2E4-F067-4BF0-85CD-051DEC74A460}"/>
    <dgm:cxn modelId="{B734FBCC-9A9C-4818-9466-54828819E680}" type="presOf" srcId="{709B7F5B-F3BD-4B39-92C9-E856BA5B3833}" destId="{894ED763-FCD7-434D-8CDE-D2B89136E73E}" srcOrd="0" destOrd="0" presId="urn:microsoft.com/office/officeart/2005/8/layout/process1"/>
    <dgm:cxn modelId="{FB14D44A-9924-495A-B2F0-140A05AD2D6D}" type="presParOf" srcId="{E50522F8-C3D9-4816-A625-8F6920603BD6}" destId="{B1668CFB-A326-4C1B-AFE1-F94D7B3A4659}" srcOrd="0" destOrd="0" presId="urn:microsoft.com/office/officeart/2005/8/layout/process1"/>
    <dgm:cxn modelId="{2A39DCC9-DEA8-4660-A864-DD31FE94D949}" type="presParOf" srcId="{E50522F8-C3D9-4816-A625-8F6920603BD6}" destId="{894ED763-FCD7-434D-8CDE-D2B89136E73E}" srcOrd="1" destOrd="0" presId="urn:microsoft.com/office/officeart/2005/8/layout/process1"/>
    <dgm:cxn modelId="{96F76D68-129B-4A55-B77B-14A19007D00B}" type="presParOf" srcId="{894ED763-FCD7-434D-8CDE-D2B89136E73E}" destId="{A99393C8-B235-462A-A981-E4399F9B5DAF}" srcOrd="0" destOrd="0" presId="urn:microsoft.com/office/officeart/2005/8/layout/process1"/>
    <dgm:cxn modelId="{5EE204A6-0933-46BA-9820-880231584605}" type="presParOf" srcId="{E50522F8-C3D9-4816-A625-8F6920603BD6}" destId="{A21F20D3-4215-4DE0-9901-D79CC8C3F1E0}" srcOrd="2" destOrd="0" presId="urn:microsoft.com/office/officeart/2005/8/layout/process1"/>
    <dgm:cxn modelId="{1D821721-680F-4EFF-8E59-816C716E39BC}" type="presParOf" srcId="{E50522F8-C3D9-4816-A625-8F6920603BD6}" destId="{98D3534E-B7F9-4C42-BF94-24D7D3FE35D2}" srcOrd="3" destOrd="0" presId="urn:microsoft.com/office/officeart/2005/8/layout/process1"/>
    <dgm:cxn modelId="{AD840C0D-2430-4983-A3E6-D7DC0D77C7C0}" type="presParOf" srcId="{98D3534E-B7F9-4C42-BF94-24D7D3FE35D2}" destId="{E7A0A7AA-1CF6-4DE8-AE05-508F13382E55}" srcOrd="0" destOrd="0" presId="urn:microsoft.com/office/officeart/2005/8/layout/process1"/>
    <dgm:cxn modelId="{96475D19-CE1B-4197-B92B-B7C54CF3E758}" type="presParOf" srcId="{E50522F8-C3D9-4816-A625-8F6920603BD6}" destId="{B189DD96-8D8F-456A-87A7-768DEFD02CE3}"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07B60A-E835-4EFE-8718-AE73E679EED8}"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29C91966-0A9F-4E0C-856F-7D4D11B41FFE}">
      <dgm:prSet/>
      <dgm:spPr/>
      <dgm:t>
        <a:bodyPr/>
        <a:lstStyle/>
        <a:p>
          <a:pPr algn="just"/>
          <a:r>
            <a:rPr lang="es-ES" dirty="0"/>
            <a:t>El Tribunal de Propiedad Industrial es un órgano jurisdiccional especial e independiente, sujeto a la superintendencia directiva, correccional y económica de la Corte Suprema de Justicia.</a:t>
          </a:r>
          <a:endParaRPr lang="en-US" dirty="0"/>
        </a:p>
      </dgm:t>
    </dgm:pt>
    <dgm:pt modelId="{7E9B082B-9F91-4F72-A0F7-B934FD7EDC15}" type="parTrans" cxnId="{BA1C699F-A920-4A08-AACA-0770CC7AE47F}">
      <dgm:prSet/>
      <dgm:spPr/>
      <dgm:t>
        <a:bodyPr/>
        <a:lstStyle/>
        <a:p>
          <a:endParaRPr lang="en-US"/>
        </a:p>
      </dgm:t>
    </dgm:pt>
    <dgm:pt modelId="{64F9D261-8435-4608-A303-8ADDC4BE2DCD}" type="sibTrans" cxnId="{BA1C699F-A920-4A08-AACA-0770CC7AE47F}">
      <dgm:prSet/>
      <dgm:spPr/>
      <dgm:t>
        <a:bodyPr/>
        <a:lstStyle/>
        <a:p>
          <a:endParaRPr lang="en-US"/>
        </a:p>
      </dgm:t>
    </dgm:pt>
    <dgm:pt modelId="{85898B50-E0CC-492B-BACB-E89F430A3BED}">
      <dgm:prSet/>
      <dgm:spPr/>
      <dgm:t>
        <a:bodyPr/>
        <a:lstStyle/>
        <a:p>
          <a:pPr algn="just"/>
          <a:r>
            <a:rPr lang="es-ES" dirty="0"/>
            <a:t>Se encuentra regulado en la Ley </a:t>
          </a:r>
          <a:r>
            <a:rPr lang="es-ES" dirty="0" err="1"/>
            <a:t>Nº</a:t>
          </a:r>
          <a:r>
            <a:rPr lang="es-ES" dirty="0"/>
            <a:t> 19.039, de Propiedad Industrial, año 2005.</a:t>
          </a:r>
          <a:endParaRPr lang="en-US" dirty="0"/>
        </a:p>
      </dgm:t>
    </dgm:pt>
    <dgm:pt modelId="{CDB44E42-6AC4-4902-8471-3B66EF708732}" type="parTrans" cxnId="{A393FAC7-1421-4800-BE10-118EE28BCA41}">
      <dgm:prSet/>
      <dgm:spPr/>
      <dgm:t>
        <a:bodyPr/>
        <a:lstStyle/>
        <a:p>
          <a:endParaRPr lang="en-US"/>
        </a:p>
      </dgm:t>
    </dgm:pt>
    <dgm:pt modelId="{B70DBB84-A9D7-4140-B636-47F7479A9A50}" type="sibTrans" cxnId="{A393FAC7-1421-4800-BE10-118EE28BCA41}">
      <dgm:prSet/>
      <dgm:spPr/>
      <dgm:t>
        <a:bodyPr/>
        <a:lstStyle/>
        <a:p>
          <a:endParaRPr lang="en-US"/>
        </a:p>
      </dgm:t>
    </dgm:pt>
    <dgm:pt modelId="{DE3F4746-4A77-49D3-9E77-8050737C54DA}">
      <dgm:prSet/>
      <dgm:spPr/>
      <dgm:t>
        <a:bodyPr/>
        <a:lstStyle/>
        <a:p>
          <a:r>
            <a:rPr lang="es-ES"/>
            <a:t>Asiento es la ciudad de Santiago</a:t>
          </a:r>
          <a:endParaRPr lang="en-US"/>
        </a:p>
      </dgm:t>
    </dgm:pt>
    <dgm:pt modelId="{02949F00-D76B-490D-BA8C-561068B79B13}" type="parTrans" cxnId="{58F7171A-7BAC-4DEA-AC83-98A92E4F5D1E}">
      <dgm:prSet/>
      <dgm:spPr/>
      <dgm:t>
        <a:bodyPr/>
        <a:lstStyle/>
        <a:p>
          <a:endParaRPr lang="en-US"/>
        </a:p>
      </dgm:t>
    </dgm:pt>
    <dgm:pt modelId="{2B2E6DEA-346A-4334-B3BE-F1F34E741704}" type="sibTrans" cxnId="{58F7171A-7BAC-4DEA-AC83-98A92E4F5D1E}">
      <dgm:prSet/>
      <dgm:spPr/>
      <dgm:t>
        <a:bodyPr/>
        <a:lstStyle/>
        <a:p>
          <a:endParaRPr lang="en-US"/>
        </a:p>
      </dgm:t>
    </dgm:pt>
    <dgm:pt modelId="{224355FF-2B58-4C89-A949-AE40A9057C58}">
      <dgm:prSet/>
      <dgm:spPr/>
      <dgm:t>
        <a:bodyPr/>
        <a:lstStyle/>
        <a:p>
          <a:pPr algn="just"/>
          <a:r>
            <a:rPr lang="es-ES" dirty="0"/>
            <a:t>Desde el día 20 de junio de 2021, cuenta con un sistema de “tramitación electrónico” que da lugar a un “expediente digital”.</a:t>
          </a:r>
          <a:endParaRPr lang="en-US" dirty="0"/>
        </a:p>
      </dgm:t>
    </dgm:pt>
    <dgm:pt modelId="{F41FA69C-D735-41BF-9540-5F8D6EF4A145}" type="parTrans" cxnId="{783F2222-C32C-4CFC-9F2D-34B526C612A6}">
      <dgm:prSet/>
      <dgm:spPr/>
      <dgm:t>
        <a:bodyPr/>
        <a:lstStyle/>
        <a:p>
          <a:endParaRPr lang="en-US"/>
        </a:p>
      </dgm:t>
    </dgm:pt>
    <dgm:pt modelId="{160F1E32-930D-4C45-813E-D20C711B18E2}" type="sibTrans" cxnId="{783F2222-C32C-4CFC-9F2D-34B526C612A6}">
      <dgm:prSet/>
      <dgm:spPr/>
      <dgm:t>
        <a:bodyPr/>
        <a:lstStyle/>
        <a:p>
          <a:endParaRPr lang="en-US"/>
        </a:p>
      </dgm:t>
    </dgm:pt>
    <dgm:pt modelId="{DB4BBD3C-00D0-49D2-9EF5-DCE8B30002E4}" type="pres">
      <dgm:prSet presAssocID="{4B07B60A-E835-4EFE-8718-AE73E679EED8}" presName="vert0" presStyleCnt="0">
        <dgm:presLayoutVars>
          <dgm:dir/>
          <dgm:animOne val="branch"/>
          <dgm:animLvl val="lvl"/>
        </dgm:presLayoutVars>
      </dgm:prSet>
      <dgm:spPr/>
    </dgm:pt>
    <dgm:pt modelId="{EC2731AD-3F43-43E4-84F2-164BD2DACD61}" type="pres">
      <dgm:prSet presAssocID="{29C91966-0A9F-4E0C-856F-7D4D11B41FFE}" presName="thickLine" presStyleLbl="alignNode1" presStyleIdx="0" presStyleCnt="4"/>
      <dgm:spPr/>
    </dgm:pt>
    <dgm:pt modelId="{79211E5D-12D6-47AE-92C4-530E8BD25BC2}" type="pres">
      <dgm:prSet presAssocID="{29C91966-0A9F-4E0C-856F-7D4D11B41FFE}" presName="horz1" presStyleCnt="0"/>
      <dgm:spPr/>
    </dgm:pt>
    <dgm:pt modelId="{6EE5E070-4B50-45A2-B5BE-37B7D4365FF1}" type="pres">
      <dgm:prSet presAssocID="{29C91966-0A9F-4E0C-856F-7D4D11B41FFE}" presName="tx1" presStyleLbl="revTx" presStyleIdx="0" presStyleCnt="4"/>
      <dgm:spPr/>
    </dgm:pt>
    <dgm:pt modelId="{C2AFD817-5703-4A36-AD66-382BEF864AEA}" type="pres">
      <dgm:prSet presAssocID="{29C91966-0A9F-4E0C-856F-7D4D11B41FFE}" presName="vert1" presStyleCnt="0"/>
      <dgm:spPr/>
    </dgm:pt>
    <dgm:pt modelId="{FFD7B0B5-AC93-47F6-9A8A-AEE4A97684B4}" type="pres">
      <dgm:prSet presAssocID="{85898B50-E0CC-492B-BACB-E89F430A3BED}" presName="thickLine" presStyleLbl="alignNode1" presStyleIdx="1" presStyleCnt="4"/>
      <dgm:spPr/>
    </dgm:pt>
    <dgm:pt modelId="{6BBBA0FB-890C-48EB-BEBA-89C977511851}" type="pres">
      <dgm:prSet presAssocID="{85898B50-E0CC-492B-BACB-E89F430A3BED}" presName="horz1" presStyleCnt="0"/>
      <dgm:spPr/>
    </dgm:pt>
    <dgm:pt modelId="{A8CDA55B-1AD8-481F-906C-CBDD00E88274}" type="pres">
      <dgm:prSet presAssocID="{85898B50-E0CC-492B-BACB-E89F430A3BED}" presName="tx1" presStyleLbl="revTx" presStyleIdx="1" presStyleCnt="4"/>
      <dgm:spPr/>
    </dgm:pt>
    <dgm:pt modelId="{C54D3247-67E3-48DC-B101-951EBF653B1D}" type="pres">
      <dgm:prSet presAssocID="{85898B50-E0CC-492B-BACB-E89F430A3BED}" presName="vert1" presStyleCnt="0"/>
      <dgm:spPr/>
    </dgm:pt>
    <dgm:pt modelId="{F8E6F337-67D4-4E90-BFA7-8FC580AFBE65}" type="pres">
      <dgm:prSet presAssocID="{DE3F4746-4A77-49D3-9E77-8050737C54DA}" presName="thickLine" presStyleLbl="alignNode1" presStyleIdx="2" presStyleCnt="4"/>
      <dgm:spPr/>
    </dgm:pt>
    <dgm:pt modelId="{6C3C55B3-DE38-42D4-8D5C-8BC1FF52D3AC}" type="pres">
      <dgm:prSet presAssocID="{DE3F4746-4A77-49D3-9E77-8050737C54DA}" presName="horz1" presStyleCnt="0"/>
      <dgm:spPr/>
    </dgm:pt>
    <dgm:pt modelId="{A9CB0B23-86A1-4887-B8C3-512EFDD2B4F2}" type="pres">
      <dgm:prSet presAssocID="{DE3F4746-4A77-49D3-9E77-8050737C54DA}" presName="tx1" presStyleLbl="revTx" presStyleIdx="2" presStyleCnt="4"/>
      <dgm:spPr/>
    </dgm:pt>
    <dgm:pt modelId="{19AF0286-869D-4FB8-B858-FF0718B7314A}" type="pres">
      <dgm:prSet presAssocID="{DE3F4746-4A77-49D3-9E77-8050737C54DA}" presName="vert1" presStyleCnt="0"/>
      <dgm:spPr/>
    </dgm:pt>
    <dgm:pt modelId="{E7839778-795D-4C39-8D73-552DF4532648}" type="pres">
      <dgm:prSet presAssocID="{224355FF-2B58-4C89-A949-AE40A9057C58}" presName="thickLine" presStyleLbl="alignNode1" presStyleIdx="3" presStyleCnt="4"/>
      <dgm:spPr/>
    </dgm:pt>
    <dgm:pt modelId="{E8B5A116-68D7-4C2C-9286-31B1A3FC14A0}" type="pres">
      <dgm:prSet presAssocID="{224355FF-2B58-4C89-A949-AE40A9057C58}" presName="horz1" presStyleCnt="0"/>
      <dgm:spPr/>
    </dgm:pt>
    <dgm:pt modelId="{1C63C3CF-C351-453D-A829-C615348B53FA}" type="pres">
      <dgm:prSet presAssocID="{224355FF-2B58-4C89-A949-AE40A9057C58}" presName="tx1" presStyleLbl="revTx" presStyleIdx="3" presStyleCnt="4"/>
      <dgm:spPr/>
    </dgm:pt>
    <dgm:pt modelId="{BBD21246-E796-4489-85EB-87B72B9BE1CA}" type="pres">
      <dgm:prSet presAssocID="{224355FF-2B58-4C89-A949-AE40A9057C58}" presName="vert1" presStyleCnt="0"/>
      <dgm:spPr/>
    </dgm:pt>
  </dgm:ptLst>
  <dgm:cxnLst>
    <dgm:cxn modelId="{58F7171A-7BAC-4DEA-AC83-98A92E4F5D1E}" srcId="{4B07B60A-E835-4EFE-8718-AE73E679EED8}" destId="{DE3F4746-4A77-49D3-9E77-8050737C54DA}" srcOrd="2" destOrd="0" parTransId="{02949F00-D76B-490D-BA8C-561068B79B13}" sibTransId="{2B2E6DEA-346A-4334-B3BE-F1F34E741704}"/>
    <dgm:cxn modelId="{9B896B1E-71CB-44CC-81E3-0D4C0BC7C40F}" type="presOf" srcId="{29C91966-0A9F-4E0C-856F-7D4D11B41FFE}" destId="{6EE5E070-4B50-45A2-B5BE-37B7D4365FF1}" srcOrd="0" destOrd="0" presId="urn:microsoft.com/office/officeart/2008/layout/LinedList"/>
    <dgm:cxn modelId="{783F2222-C32C-4CFC-9F2D-34B526C612A6}" srcId="{4B07B60A-E835-4EFE-8718-AE73E679EED8}" destId="{224355FF-2B58-4C89-A949-AE40A9057C58}" srcOrd="3" destOrd="0" parTransId="{F41FA69C-D735-41BF-9540-5F8D6EF4A145}" sibTransId="{160F1E32-930D-4C45-813E-D20C711B18E2}"/>
    <dgm:cxn modelId="{62315544-DF8D-41FB-97B8-CDC0593CF8DE}" type="presOf" srcId="{85898B50-E0CC-492B-BACB-E89F430A3BED}" destId="{A8CDA55B-1AD8-481F-906C-CBDD00E88274}" srcOrd="0" destOrd="0" presId="urn:microsoft.com/office/officeart/2008/layout/LinedList"/>
    <dgm:cxn modelId="{AD9E6859-FCCC-4A47-BA48-08D83B96B332}" type="presOf" srcId="{DE3F4746-4A77-49D3-9E77-8050737C54DA}" destId="{A9CB0B23-86A1-4887-B8C3-512EFDD2B4F2}" srcOrd="0" destOrd="0" presId="urn:microsoft.com/office/officeart/2008/layout/LinedList"/>
    <dgm:cxn modelId="{EAFF727C-DF5F-47C9-88D9-3D9C21EC0A72}" type="presOf" srcId="{4B07B60A-E835-4EFE-8718-AE73E679EED8}" destId="{DB4BBD3C-00D0-49D2-9EF5-DCE8B30002E4}" srcOrd="0" destOrd="0" presId="urn:microsoft.com/office/officeart/2008/layout/LinedList"/>
    <dgm:cxn modelId="{BA1C699F-A920-4A08-AACA-0770CC7AE47F}" srcId="{4B07B60A-E835-4EFE-8718-AE73E679EED8}" destId="{29C91966-0A9F-4E0C-856F-7D4D11B41FFE}" srcOrd="0" destOrd="0" parTransId="{7E9B082B-9F91-4F72-A0F7-B934FD7EDC15}" sibTransId="{64F9D261-8435-4608-A303-8ADDC4BE2DCD}"/>
    <dgm:cxn modelId="{A393FAC7-1421-4800-BE10-118EE28BCA41}" srcId="{4B07B60A-E835-4EFE-8718-AE73E679EED8}" destId="{85898B50-E0CC-492B-BACB-E89F430A3BED}" srcOrd="1" destOrd="0" parTransId="{CDB44E42-6AC4-4902-8471-3B66EF708732}" sibTransId="{B70DBB84-A9D7-4140-B636-47F7479A9A50}"/>
    <dgm:cxn modelId="{5536C9F5-9E1C-497B-B509-2D5F6B18EAE2}" type="presOf" srcId="{224355FF-2B58-4C89-A949-AE40A9057C58}" destId="{1C63C3CF-C351-453D-A829-C615348B53FA}" srcOrd="0" destOrd="0" presId="urn:microsoft.com/office/officeart/2008/layout/LinedList"/>
    <dgm:cxn modelId="{AE6FBEEA-8248-45F9-B55A-D848CDFAAE88}" type="presParOf" srcId="{DB4BBD3C-00D0-49D2-9EF5-DCE8B30002E4}" destId="{EC2731AD-3F43-43E4-84F2-164BD2DACD61}" srcOrd="0" destOrd="0" presId="urn:microsoft.com/office/officeart/2008/layout/LinedList"/>
    <dgm:cxn modelId="{0CDE0100-2EC0-4FDD-BCE7-377959373064}" type="presParOf" srcId="{DB4BBD3C-00D0-49D2-9EF5-DCE8B30002E4}" destId="{79211E5D-12D6-47AE-92C4-530E8BD25BC2}" srcOrd="1" destOrd="0" presId="urn:microsoft.com/office/officeart/2008/layout/LinedList"/>
    <dgm:cxn modelId="{C3221D99-49D8-44B0-8A6C-288F1DD4A9D8}" type="presParOf" srcId="{79211E5D-12D6-47AE-92C4-530E8BD25BC2}" destId="{6EE5E070-4B50-45A2-B5BE-37B7D4365FF1}" srcOrd="0" destOrd="0" presId="urn:microsoft.com/office/officeart/2008/layout/LinedList"/>
    <dgm:cxn modelId="{3B9FD30A-5A9F-489D-9D1C-E3BAD310F3A4}" type="presParOf" srcId="{79211E5D-12D6-47AE-92C4-530E8BD25BC2}" destId="{C2AFD817-5703-4A36-AD66-382BEF864AEA}" srcOrd="1" destOrd="0" presId="urn:microsoft.com/office/officeart/2008/layout/LinedList"/>
    <dgm:cxn modelId="{1C1EFE55-C92D-4B70-B4EF-6BBB7F40082F}" type="presParOf" srcId="{DB4BBD3C-00D0-49D2-9EF5-DCE8B30002E4}" destId="{FFD7B0B5-AC93-47F6-9A8A-AEE4A97684B4}" srcOrd="2" destOrd="0" presId="urn:microsoft.com/office/officeart/2008/layout/LinedList"/>
    <dgm:cxn modelId="{BDCE8576-3C43-47BB-AF8C-838DE8E8DDAF}" type="presParOf" srcId="{DB4BBD3C-00D0-49D2-9EF5-DCE8B30002E4}" destId="{6BBBA0FB-890C-48EB-BEBA-89C977511851}" srcOrd="3" destOrd="0" presId="urn:microsoft.com/office/officeart/2008/layout/LinedList"/>
    <dgm:cxn modelId="{2B9295B7-15E0-48F8-A8E5-5F10B04DAB08}" type="presParOf" srcId="{6BBBA0FB-890C-48EB-BEBA-89C977511851}" destId="{A8CDA55B-1AD8-481F-906C-CBDD00E88274}" srcOrd="0" destOrd="0" presId="urn:microsoft.com/office/officeart/2008/layout/LinedList"/>
    <dgm:cxn modelId="{6C78232F-458E-4F9F-B83D-662988460276}" type="presParOf" srcId="{6BBBA0FB-890C-48EB-BEBA-89C977511851}" destId="{C54D3247-67E3-48DC-B101-951EBF653B1D}" srcOrd="1" destOrd="0" presId="urn:microsoft.com/office/officeart/2008/layout/LinedList"/>
    <dgm:cxn modelId="{E5A1A357-D508-4472-A052-3B0D33FE742E}" type="presParOf" srcId="{DB4BBD3C-00D0-49D2-9EF5-DCE8B30002E4}" destId="{F8E6F337-67D4-4E90-BFA7-8FC580AFBE65}" srcOrd="4" destOrd="0" presId="urn:microsoft.com/office/officeart/2008/layout/LinedList"/>
    <dgm:cxn modelId="{9668B6EB-8A15-4678-AB14-EF2537881CFC}" type="presParOf" srcId="{DB4BBD3C-00D0-49D2-9EF5-DCE8B30002E4}" destId="{6C3C55B3-DE38-42D4-8D5C-8BC1FF52D3AC}" srcOrd="5" destOrd="0" presId="urn:microsoft.com/office/officeart/2008/layout/LinedList"/>
    <dgm:cxn modelId="{A3126570-A3B3-4B07-B760-67AA538C1BE6}" type="presParOf" srcId="{6C3C55B3-DE38-42D4-8D5C-8BC1FF52D3AC}" destId="{A9CB0B23-86A1-4887-B8C3-512EFDD2B4F2}" srcOrd="0" destOrd="0" presId="urn:microsoft.com/office/officeart/2008/layout/LinedList"/>
    <dgm:cxn modelId="{788F004B-EC77-457F-B84F-F83B9DA4FC3A}" type="presParOf" srcId="{6C3C55B3-DE38-42D4-8D5C-8BC1FF52D3AC}" destId="{19AF0286-869D-4FB8-B858-FF0718B7314A}" srcOrd="1" destOrd="0" presId="urn:microsoft.com/office/officeart/2008/layout/LinedList"/>
    <dgm:cxn modelId="{91863077-2F39-451D-A6D1-630E8388F80E}" type="presParOf" srcId="{DB4BBD3C-00D0-49D2-9EF5-DCE8B30002E4}" destId="{E7839778-795D-4C39-8D73-552DF4532648}" srcOrd="6" destOrd="0" presId="urn:microsoft.com/office/officeart/2008/layout/LinedList"/>
    <dgm:cxn modelId="{FBCBDC42-D97F-4791-BAB2-79337E21B947}" type="presParOf" srcId="{DB4BBD3C-00D0-49D2-9EF5-DCE8B30002E4}" destId="{E8B5A116-68D7-4C2C-9286-31B1A3FC14A0}" srcOrd="7" destOrd="0" presId="urn:microsoft.com/office/officeart/2008/layout/LinedList"/>
    <dgm:cxn modelId="{5095D377-77A5-4484-80E3-443F25C01F25}" type="presParOf" srcId="{E8B5A116-68D7-4C2C-9286-31B1A3FC14A0}" destId="{1C63C3CF-C351-453D-A829-C615348B53FA}" srcOrd="0" destOrd="0" presId="urn:microsoft.com/office/officeart/2008/layout/LinedList"/>
    <dgm:cxn modelId="{11F985F8-EB5D-4673-8021-A5FDA3814C63}" type="presParOf" srcId="{E8B5A116-68D7-4C2C-9286-31B1A3FC14A0}" destId="{BBD21246-E796-4489-85EB-87B72B9BE1CA}"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6D9869-E8CE-42F5-9EF0-3419D3B9E3FE}"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D4DBEBDE-411C-4128-9B34-AA6AF20271B6}">
      <dgm:prSet/>
      <dgm:spPr/>
      <dgm:t>
        <a:bodyPr/>
        <a:lstStyle/>
        <a:p>
          <a:r>
            <a:rPr lang="es-ES"/>
            <a:t>Acuerdo de Pleno de 21 de junio del año 2011. </a:t>
          </a:r>
          <a:endParaRPr lang="en-US"/>
        </a:p>
      </dgm:t>
    </dgm:pt>
    <dgm:pt modelId="{F2BB9B76-B0D9-44A7-ACE7-0929F476F245}" type="parTrans" cxnId="{6E54CFAA-0575-491D-8861-019CA5C9A2E2}">
      <dgm:prSet/>
      <dgm:spPr/>
      <dgm:t>
        <a:bodyPr/>
        <a:lstStyle/>
        <a:p>
          <a:endParaRPr lang="en-US"/>
        </a:p>
      </dgm:t>
    </dgm:pt>
    <dgm:pt modelId="{A25081F0-AD41-478D-A9CE-8F5198598DB9}" type="sibTrans" cxnId="{6E54CFAA-0575-491D-8861-019CA5C9A2E2}">
      <dgm:prSet/>
      <dgm:spPr/>
      <dgm:t>
        <a:bodyPr/>
        <a:lstStyle/>
        <a:p>
          <a:endParaRPr lang="en-US"/>
        </a:p>
      </dgm:t>
    </dgm:pt>
    <dgm:pt modelId="{F9121035-2087-46DF-B9C2-4615C181368D}">
      <dgm:prSet/>
      <dgm:spPr/>
      <dgm:t>
        <a:bodyPr/>
        <a:lstStyle/>
        <a:p>
          <a:pPr marL="0" marR="0" lvl="0" indent="0" defTabSz="914400" eaLnBrk="1" fontAlgn="auto" latinLnBrk="0" hangingPunct="1">
            <a:spcBef>
              <a:spcPts val="0"/>
            </a:spcBef>
            <a:spcAft>
              <a:spcPts val="0"/>
            </a:spcAft>
            <a:buClrTx/>
            <a:buSzTx/>
            <a:buFontTx/>
            <a:buNone/>
            <a:tabLst/>
            <a:defRPr/>
          </a:pPr>
          <a:r>
            <a:rPr lang="es-ES"/>
            <a:t>Publicación en el Diario Oficial 26 de julio 2011</a:t>
          </a:r>
          <a:endParaRPr lang="en-US"/>
        </a:p>
        <a:p>
          <a:pPr marL="0" lvl="0" defTabSz="889000">
            <a:spcBef>
              <a:spcPct val="0"/>
            </a:spcBef>
            <a:spcAft>
              <a:spcPct val="35000"/>
            </a:spcAft>
            <a:buNone/>
          </a:pPr>
          <a:endParaRPr lang="en-US"/>
        </a:p>
      </dgm:t>
    </dgm:pt>
    <dgm:pt modelId="{80432A7C-786C-4AAE-83F9-86FA05127D59}" type="parTrans" cxnId="{01BF30BC-5A78-442D-ACBB-9297F205DE20}">
      <dgm:prSet/>
      <dgm:spPr/>
      <dgm:t>
        <a:bodyPr/>
        <a:lstStyle/>
        <a:p>
          <a:endParaRPr lang="en-US"/>
        </a:p>
      </dgm:t>
    </dgm:pt>
    <dgm:pt modelId="{344F1AD6-588D-46DA-ABF1-BA5ADD72E5F5}" type="sibTrans" cxnId="{01BF30BC-5A78-442D-ACBB-9297F205DE20}">
      <dgm:prSet/>
      <dgm:spPr/>
      <dgm:t>
        <a:bodyPr/>
        <a:lstStyle/>
        <a:p>
          <a:endParaRPr lang="en-US"/>
        </a:p>
      </dgm:t>
    </dgm:pt>
    <dgm:pt modelId="{76F7870D-1A0D-4527-8E29-EF53A0E0674A}">
      <dgm:prSet/>
      <dgm:spPr/>
      <dgm:t>
        <a:bodyPr/>
        <a:lstStyle/>
        <a:p>
          <a:r>
            <a:rPr lang="es-ES"/>
            <a:t>Comunica a la Corte Suprema de Justicia</a:t>
          </a:r>
          <a:endParaRPr lang="en-US"/>
        </a:p>
      </dgm:t>
    </dgm:pt>
    <dgm:pt modelId="{CA362DA5-9C11-48AE-9DC6-0C10B54D1A61}" type="parTrans" cxnId="{75BF0F62-BC40-4FF4-86E5-F779DC5FF5EA}">
      <dgm:prSet/>
      <dgm:spPr/>
      <dgm:t>
        <a:bodyPr/>
        <a:lstStyle/>
        <a:p>
          <a:endParaRPr lang="en-US"/>
        </a:p>
      </dgm:t>
    </dgm:pt>
    <dgm:pt modelId="{87008B14-8F58-4C88-A262-FBF442975EB0}" type="sibTrans" cxnId="{75BF0F62-BC40-4FF4-86E5-F779DC5FF5EA}">
      <dgm:prSet/>
      <dgm:spPr/>
      <dgm:t>
        <a:bodyPr/>
        <a:lstStyle/>
        <a:p>
          <a:endParaRPr lang="en-US"/>
        </a:p>
      </dgm:t>
    </dgm:pt>
    <dgm:pt modelId="{DA8DA176-461B-4397-A984-7B933F836D11}">
      <dgm:prSet/>
      <dgm:spPr/>
      <dgm:t>
        <a:bodyPr/>
        <a:lstStyle/>
        <a:p>
          <a:r>
            <a:rPr lang="en-US" kern="1200">
              <a:latin typeface="Calibri"/>
              <a:ea typeface="+mn-ea"/>
              <a:cs typeface="+mn-cs"/>
            </a:rPr>
            <a:t>Protocolo para el pago de honorarios con la Subsecretaría de Economía</a:t>
          </a:r>
        </a:p>
      </dgm:t>
    </dgm:pt>
    <dgm:pt modelId="{8A0D71B7-6B76-4288-8672-14E8460AABB7}" type="parTrans" cxnId="{3884CE62-02D6-49EB-BF7B-8EAE15602626}">
      <dgm:prSet/>
      <dgm:spPr/>
      <dgm:t>
        <a:bodyPr/>
        <a:lstStyle/>
        <a:p>
          <a:endParaRPr lang="en-US"/>
        </a:p>
      </dgm:t>
    </dgm:pt>
    <dgm:pt modelId="{3C5C5E1B-0E30-4D59-9980-51009633D38C}" type="sibTrans" cxnId="{3884CE62-02D6-49EB-BF7B-8EAE15602626}">
      <dgm:prSet/>
      <dgm:spPr/>
      <dgm:t>
        <a:bodyPr/>
        <a:lstStyle/>
        <a:p>
          <a:endParaRPr lang="en-US"/>
        </a:p>
      </dgm:t>
    </dgm:pt>
    <dgm:pt modelId="{99C39744-4556-4A25-A46C-AC3CA0FD2F49}">
      <dgm:prSet/>
      <dgm:spPr/>
      <dgm:t>
        <a:bodyPr/>
        <a:lstStyle/>
        <a:p>
          <a:r>
            <a:rPr lang="es-ES" dirty="0"/>
            <a:t>Se comenzó a implementar en el año 2012</a:t>
          </a:r>
          <a:endParaRPr lang="en-US" dirty="0"/>
        </a:p>
      </dgm:t>
    </dgm:pt>
    <dgm:pt modelId="{3B3F5850-BE29-4B47-8929-B129F7EF2267}" type="parTrans" cxnId="{1941427D-1870-44B2-845B-275EBB5D51B8}">
      <dgm:prSet/>
      <dgm:spPr/>
      <dgm:t>
        <a:bodyPr/>
        <a:lstStyle/>
        <a:p>
          <a:endParaRPr lang="en-US"/>
        </a:p>
      </dgm:t>
    </dgm:pt>
    <dgm:pt modelId="{C5B417CE-022F-4905-9BF2-C938531D9BD9}" type="sibTrans" cxnId="{1941427D-1870-44B2-845B-275EBB5D51B8}">
      <dgm:prSet/>
      <dgm:spPr/>
      <dgm:t>
        <a:bodyPr/>
        <a:lstStyle/>
        <a:p>
          <a:endParaRPr lang="en-US"/>
        </a:p>
      </dgm:t>
    </dgm:pt>
    <dgm:pt modelId="{11E22114-B00D-4499-BDDD-52BA9B0ED6B5}" type="pres">
      <dgm:prSet presAssocID="{B46D9869-E8CE-42F5-9EF0-3419D3B9E3FE}" presName="linear" presStyleCnt="0">
        <dgm:presLayoutVars>
          <dgm:animLvl val="lvl"/>
          <dgm:resizeHandles val="exact"/>
        </dgm:presLayoutVars>
      </dgm:prSet>
      <dgm:spPr/>
    </dgm:pt>
    <dgm:pt modelId="{9606906D-3658-482C-9B98-1558FA3444DE}" type="pres">
      <dgm:prSet presAssocID="{D4DBEBDE-411C-4128-9B34-AA6AF20271B6}" presName="parentText" presStyleLbl="node1" presStyleIdx="0" presStyleCnt="5">
        <dgm:presLayoutVars>
          <dgm:chMax val="0"/>
          <dgm:bulletEnabled val="1"/>
        </dgm:presLayoutVars>
      </dgm:prSet>
      <dgm:spPr/>
    </dgm:pt>
    <dgm:pt modelId="{88D9BC2F-4F78-47FC-9B11-5E414C7CE024}" type="pres">
      <dgm:prSet presAssocID="{A25081F0-AD41-478D-A9CE-8F5198598DB9}" presName="spacer" presStyleCnt="0"/>
      <dgm:spPr/>
    </dgm:pt>
    <dgm:pt modelId="{731A48BE-BDF0-4334-9DF8-459E9B9F5BBF}" type="pres">
      <dgm:prSet presAssocID="{F9121035-2087-46DF-B9C2-4615C181368D}" presName="parentText" presStyleLbl="node1" presStyleIdx="1" presStyleCnt="5">
        <dgm:presLayoutVars>
          <dgm:chMax val="0"/>
          <dgm:bulletEnabled val="1"/>
        </dgm:presLayoutVars>
      </dgm:prSet>
      <dgm:spPr/>
    </dgm:pt>
    <dgm:pt modelId="{FBDEC5DE-FF36-46FC-8A5C-0F8E9E5D71EF}" type="pres">
      <dgm:prSet presAssocID="{344F1AD6-588D-46DA-ABF1-BA5ADD72E5F5}" presName="spacer" presStyleCnt="0"/>
      <dgm:spPr/>
    </dgm:pt>
    <dgm:pt modelId="{37EBF4D7-5DD7-417A-B8A7-867C035F0128}" type="pres">
      <dgm:prSet presAssocID="{76F7870D-1A0D-4527-8E29-EF53A0E0674A}" presName="parentText" presStyleLbl="node1" presStyleIdx="2" presStyleCnt="5">
        <dgm:presLayoutVars>
          <dgm:chMax val="0"/>
          <dgm:bulletEnabled val="1"/>
        </dgm:presLayoutVars>
      </dgm:prSet>
      <dgm:spPr/>
    </dgm:pt>
    <dgm:pt modelId="{B3504CEE-EC47-4DF0-B8FA-1F2F79034601}" type="pres">
      <dgm:prSet presAssocID="{87008B14-8F58-4C88-A262-FBF442975EB0}" presName="spacer" presStyleCnt="0"/>
      <dgm:spPr/>
    </dgm:pt>
    <dgm:pt modelId="{D00E9A7C-9A7A-4E16-8522-CD9BBD50D0E5}" type="pres">
      <dgm:prSet presAssocID="{DA8DA176-461B-4397-A984-7B933F836D11}" presName="parentText" presStyleLbl="node1" presStyleIdx="3" presStyleCnt="5">
        <dgm:presLayoutVars>
          <dgm:chMax val="0"/>
          <dgm:bulletEnabled val="1"/>
        </dgm:presLayoutVars>
      </dgm:prSet>
      <dgm:spPr/>
    </dgm:pt>
    <dgm:pt modelId="{1D05DA48-929E-42AE-B46B-307C022DDCF6}" type="pres">
      <dgm:prSet presAssocID="{3C5C5E1B-0E30-4D59-9980-51009633D38C}" presName="spacer" presStyleCnt="0"/>
      <dgm:spPr/>
    </dgm:pt>
    <dgm:pt modelId="{CA709599-1245-4618-A631-96715ED6865E}" type="pres">
      <dgm:prSet presAssocID="{99C39744-4556-4A25-A46C-AC3CA0FD2F49}" presName="parentText" presStyleLbl="node1" presStyleIdx="4" presStyleCnt="5">
        <dgm:presLayoutVars>
          <dgm:chMax val="0"/>
          <dgm:bulletEnabled val="1"/>
        </dgm:presLayoutVars>
      </dgm:prSet>
      <dgm:spPr/>
    </dgm:pt>
  </dgm:ptLst>
  <dgm:cxnLst>
    <dgm:cxn modelId="{3F330A12-D868-42BA-978F-CDBC0806A970}" type="presOf" srcId="{99C39744-4556-4A25-A46C-AC3CA0FD2F49}" destId="{CA709599-1245-4618-A631-96715ED6865E}" srcOrd="0" destOrd="0" presId="urn:microsoft.com/office/officeart/2005/8/layout/vList2"/>
    <dgm:cxn modelId="{07681015-6373-41C1-94B2-7D97A386CA7C}" type="presOf" srcId="{76F7870D-1A0D-4527-8E29-EF53A0E0674A}" destId="{37EBF4D7-5DD7-417A-B8A7-867C035F0128}" srcOrd="0" destOrd="0" presId="urn:microsoft.com/office/officeart/2005/8/layout/vList2"/>
    <dgm:cxn modelId="{5B32E62B-4C6A-4337-A7DF-0C9651EF6170}" type="presOf" srcId="{DA8DA176-461B-4397-A984-7B933F836D11}" destId="{D00E9A7C-9A7A-4E16-8522-CD9BBD50D0E5}" srcOrd="0" destOrd="0" presId="urn:microsoft.com/office/officeart/2005/8/layout/vList2"/>
    <dgm:cxn modelId="{75BF0F62-BC40-4FF4-86E5-F779DC5FF5EA}" srcId="{B46D9869-E8CE-42F5-9EF0-3419D3B9E3FE}" destId="{76F7870D-1A0D-4527-8E29-EF53A0E0674A}" srcOrd="2" destOrd="0" parTransId="{CA362DA5-9C11-48AE-9DC6-0C10B54D1A61}" sibTransId="{87008B14-8F58-4C88-A262-FBF442975EB0}"/>
    <dgm:cxn modelId="{3884CE62-02D6-49EB-BF7B-8EAE15602626}" srcId="{B46D9869-E8CE-42F5-9EF0-3419D3B9E3FE}" destId="{DA8DA176-461B-4397-A984-7B933F836D11}" srcOrd="3" destOrd="0" parTransId="{8A0D71B7-6B76-4288-8672-14E8460AABB7}" sibTransId="{3C5C5E1B-0E30-4D59-9980-51009633D38C}"/>
    <dgm:cxn modelId="{C6690B75-CCC9-49BA-8F54-9EE3D21D67E0}" type="presOf" srcId="{F9121035-2087-46DF-B9C2-4615C181368D}" destId="{731A48BE-BDF0-4334-9DF8-459E9B9F5BBF}" srcOrd="0" destOrd="0" presId="urn:microsoft.com/office/officeart/2005/8/layout/vList2"/>
    <dgm:cxn modelId="{5BC63955-03D3-4E4C-BACC-0958FCBD8C06}" type="presOf" srcId="{B46D9869-E8CE-42F5-9EF0-3419D3B9E3FE}" destId="{11E22114-B00D-4499-BDDD-52BA9B0ED6B5}" srcOrd="0" destOrd="0" presId="urn:microsoft.com/office/officeart/2005/8/layout/vList2"/>
    <dgm:cxn modelId="{1941427D-1870-44B2-845B-275EBB5D51B8}" srcId="{B46D9869-E8CE-42F5-9EF0-3419D3B9E3FE}" destId="{99C39744-4556-4A25-A46C-AC3CA0FD2F49}" srcOrd="4" destOrd="0" parTransId="{3B3F5850-BE29-4B47-8929-B129F7EF2267}" sibTransId="{C5B417CE-022F-4905-9BF2-C938531D9BD9}"/>
    <dgm:cxn modelId="{6E54CFAA-0575-491D-8861-019CA5C9A2E2}" srcId="{B46D9869-E8CE-42F5-9EF0-3419D3B9E3FE}" destId="{D4DBEBDE-411C-4128-9B34-AA6AF20271B6}" srcOrd="0" destOrd="0" parTransId="{F2BB9B76-B0D9-44A7-ACE7-0929F476F245}" sibTransId="{A25081F0-AD41-478D-A9CE-8F5198598DB9}"/>
    <dgm:cxn modelId="{01BF30BC-5A78-442D-ACBB-9297F205DE20}" srcId="{B46D9869-E8CE-42F5-9EF0-3419D3B9E3FE}" destId="{F9121035-2087-46DF-B9C2-4615C181368D}" srcOrd="1" destOrd="0" parTransId="{80432A7C-786C-4AAE-83F9-86FA05127D59}" sibTransId="{344F1AD6-588D-46DA-ABF1-BA5ADD72E5F5}"/>
    <dgm:cxn modelId="{1B3B80CA-1508-4DD1-A680-1D8D8799752F}" type="presOf" srcId="{D4DBEBDE-411C-4128-9B34-AA6AF20271B6}" destId="{9606906D-3658-482C-9B98-1558FA3444DE}" srcOrd="0" destOrd="0" presId="urn:microsoft.com/office/officeart/2005/8/layout/vList2"/>
    <dgm:cxn modelId="{604A6031-A570-42BE-8A2C-B752DB846FB7}" type="presParOf" srcId="{11E22114-B00D-4499-BDDD-52BA9B0ED6B5}" destId="{9606906D-3658-482C-9B98-1558FA3444DE}" srcOrd="0" destOrd="0" presId="urn:microsoft.com/office/officeart/2005/8/layout/vList2"/>
    <dgm:cxn modelId="{02CDBCB3-9462-4558-A647-18E2A07EE527}" type="presParOf" srcId="{11E22114-B00D-4499-BDDD-52BA9B0ED6B5}" destId="{88D9BC2F-4F78-47FC-9B11-5E414C7CE024}" srcOrd="1" destOrd="0" presId="urn:microsoft.com/office/officeart/2005/8/layout/vList2"/>
    <dgm:cxn modelId="{9EBBC12E-3117-40E1-A57D-C9FDFA077F46}" type="presParOf" srcId="{11E22114-B00D-4499-BDDD-52BA9B0ED6B5}" destId="{731A48BE-BDF0-4334-9DF8-459E9B9F5BBF}" srcOrd="2" destOrd="0" presId="urn:microsoft.com/office/officeart/2005/8/layout/vList2"/>
    <dgm:cxn modelId="{CF26DFA1-702F-4CBA-8236-EFE41F2204FA}" type="presParOf" srcId="{11E22114-B00D-4499-BDDD-52BA9B0ED6B5}" destId="{FBDEC5DE-FF36-46FC-8A5C-0F8E9E5D71EF}" srcOrd="3" destOrd="0" presId="urn:microsoft.com/office/officeart/2005/8/layout/vList2"/>
    <dgm:cxn modelId="{F935A99A-73FB-4535-837B-C86ADEBFBA1F}" type="presParOf" srcId="{11E22114-B00D-4499-BDDD-52BA9B0ED6B5}" destId="{37EBF4D7-5DD7-417A-B8A7-867C035F0128}" srcOrd="4" destOrd="0" presId="urn:microsoft.com/office/officeart/2005/8/layout/vList2"/>
    <dgm:cxn modelId="{3CF75927-0FD4-4633-B2F2-A2A35FB0A7EB}" type="presParOf" srcId="{11E22114-B00D-4499-BDDD-52BA9B0ED6B5}" destId="{B3504CEE-EC47-4DF0-B8FA-1F2F79034601}" srcOrd="5" destOrd="0" presId="urn:microsoft.com/office/officeart/2005/8/layout/vList2"/>
    <dgm:cxn modelId="{4034EA47-862E-4A94-8906-9D35B34A92CB}" type="presParOf" srcId="{11E22114-B00D-4499-BDDD-52BA9B0ED6B5}" destId="{D00E9A7C-9A7A-4E16-8522-CD9BBD50D0E5}" srcOrd="6" destOrd="0" presId="urn:microsoft.com/office/officeart/2005/8/layout/vList2"/>
    <dgm:cxn modelId="{4E206BAC-2ED9-40E3-BF54-BA05C6EA4CC8}" type="presParOf" srcId="{11E22114-B00D-4499-BDDD-52BA9B0ED6B5}" destId="{1D05DA48-929E-42AE-B46B-307C022DDCF6}" srcOrd="7" destOrd="0" presId="urn:microsoft.com/office/officeart/2005/8/layout/vList2"/>
    <dgm:cxn modelId="{605B7EA9-419B-4673-89E1-D8026E583139}" type="presParOf" srcId="{11E22114-B00D-4499-BDDD-52BA9B0ED6B5}" destId="{CA709599-1245-4618-A631-96715ED6865E}"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E20DBB-F5CD-4556-A7BD-15674DD2F7D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C08C935-7731-423A-99D3-5F9681A0A535}">
      <dgm:prSet/>
      <dgm:spPr/>
      <dgm:t>
        <a:bodyPr/>
        <a:lstStyle/>
        <a:p>
          <a:r>
            <a:rPr lang="es-US" b="1" dirty="0"/>
            <a:t>MECÁNICA 39%</a:t>
          </a:r>
          <a:endParaRPr lang="en-US" dirty="0"/>
        </a:p>
      </dgm:t>
    </dgm:pt>
    <dgm:pt modelId="{ED229E0D-E197-4AFC-8B34-EDCF9E228DB1}" type="parTrans" cxnId="{EE0AE3D3-03F6-4593-8514-A5BC596BEAFC}">
      <dgm:prSet/>
      <dgm:spPr/>
      <dgm:t>
        <a:bodyPr/>
        <a:lstStyle/>
        <a:p>
          <a:endParaRPr lang="en-US"/>
        </a:p>
      </dgm:t>
    </dgm:pt>
    <dgm:pt modelId="{DEE813E3-57A0-4F93-88E2-D6D790100D74}" type="sibTrans" cxnId="{EE0AE3D3-03F6-4593-8514-A5BC596BEAFC}">
      <dgm:prSet/>
      <dgm:spPr/>
      <dgm:t>
        <a:bodyPr/>
        <a:lstStyle/>
        <a:p>
          <a:endParaRPr lang="en-US"/>
        </a:p>
      </dgm:t>
    </dgm:pt>
    <dgm:pt modelId="{DAAD4080-ACE3-4103-AC8B-5FA9E260F7DA}">
      <dgm:prSet/>
      <dgm:spPr/>
      <dgm:t>
        <a:bodyPr/>
        <a:lstStyle/>
        <a:p>
          <a:r>
            <a:rPr lang="es-US" b="1"/>
            <a:t>BIOQUÍMICA 23%</a:t>
          </a:r>
          <a:endParaRPr lang="en-US"/>
        </a:p>
      </dgm:t>
    </dgm:pt>
    <dgm:pt modelId="{18545949-21DA-4E11-AF97-82B4EC0E7264}" type="parTrans" cxnId="{4CD2FC81-8662-4C7F-9E2B-69E60FEE9B08}">
      <dgm:prSet/>
      <dgm:spPr/>
      <dgm:t>
        <a:bodyPr/>
        <a:lstStyle/>
        <a:p>
          <a:endParaRPr lang="en-US"/>
        </a:p>
      </dgm:t>
    </dgm:pt>
    <dgm:pt modelId="{9B0FC4D4-239C-44EE-A09B-71319F66ED99}" type="sibTrans" cxnId="{4CD2FC81-8662-4C7F-9E2B-69E60FEE9B08}">
      <dgm:prSet/>
      <dgm:spPr/>
      <dgm:t>
        <a:bodyPr/>
        <a:lstStyle/>
        <a:p>
          <a:endParaRPr lang="en-US"/>
        </a:p>
      </dgm:t>
    </dgm:pt>
    <dgm:pt modelId="{44E24A66-8C00-4E5B-ABE5-DF45E112D503}">
      <dgm:prSet/>
      <dgm:spPr/>
      <dgm:t>
        <a:bodyPr/>
        <a:lstStyle/>
        <a:p>
          <a:r>
            <a:rPr lang="es-US" b="1"/>
            <a:t>BIOTECNÓLOGICA 19%</a:t>
          </a:r>
          <a:endParaRPr lang="en-US"/>
        </a:p>
      </dgm:t>
    </dgm:pt>
    <dgm:pt modelId="{57B550FB-B51A-4535-8777-D2131864B821}" type="parTrans" cxnId="{B67018B1-4953-423C-9B73-5EE843405ED1}">
      <dgm:prSet/>
      <dgm:spPr/>
      <dgm:t>
        <a:bodyPr/>
        <a:lstStyle/>
        <a:p>
          <a:endParaRPr lang="en-US"/>
        </a:p>
      </dgm:t>
    </dgm:pt>
    <dgm:pt modelId="{42D4A390-B1E0-4C67-A056-0660850B3CBC}" type="sibTrans" cxnId="{B67018B1-4953-423C-9B73-5EE843405ED1}">
      <dgm:prSet/>
      <dgm:spPr/>
      <dgm:t>
        <a:bodyPr/>
        <a:lstStyle/>
        <a:p>
          <a:endParaRPr lang="en-US"/>
        </a:p>
      </dgm:t>
    </dgm:pt>
    <dgm:pt modelId="{7A0310F3-3B8C-4957-B541-56170CDA0242}">
      <dgm:prSet/>
      <dgm:spPr/>
      <dgm:t>
        <a:bodyPr/>
        <a:lstStyle/>
        <a:p>
          <a:r>
            <a:rPr lang="es-US" b="1"/>
            <a:t>QUÍMICA Y FARMACÉUTICA 10%</a:t>
          </a:r>
          <a:endParaRPr lang="en-US"/>
        </a:p>
      </dgm:t>
    </dgm:pt>
    <dgm:pt modelId="{C1B481D1-CBF1-4C36-BB0F-27348BA7D517}" type="parTrans" cxnId="{DD138610-0AAE-4849-94B8-9A27CE71DF12}">
      <dgm:prSet/>
      <dgm:spPr/>
      <dgm:t>
        <a:bodyPr/>
        <a:lstStyle/>
        <a:p>
          <a:endParaRPr lang="en-US"/>
        </a:p>
      </dgm:t>
    </dgm:pt>
    <dgm:pt modelId="{6F1CDE6F-2B5F-4C75-B479-ACF92181443E}" type="sibTrans" cxnId="{DD138610-0AAE-4849-94B8-9A27CE71DF12}">
      <dgm:prSet/>
      <dgm:spPr/>
      <dgm:t>
        <a:bodyPr/>
        <a:lstStyle/>
        <a:p>
          <a:endParaRPr lang="en-US"/>
        </a:p>
      </dgm:t>
    </dgm:pt>
    <dgm:pt modelId="{12BB5E0E-9D9A-49A1-8102-4F8C82772F52}">
      <dgm:prSet/>
      <dgm:spPr/>
      <dgm:t>
        <a:bodyPr/>
        <a:lstStyle/>
        <a:p>
          <a:r>
            <a:rPr lang="es-US" b="1"/>
            <a:t>QUÍMICA 9%</a:t>
          </a:r>
          <a:endParaRPr lang="en-US"/>
        </a:p>
      </dgm:t>
    </dgm:pt>
    <dgm:pt modelId="{81FB86E7-2A72-4356-BA5A-90ADD9FD98D2}" type="parTrans" cxnId="{992FCDE6-ABF8-4DAD-8CFB-40774C3E1E24}">
      <dgm:prSet/>
      <dgm:spPr/>
      <dgm:t>
        <a:bodyPr/>
        <a:lstStyle/>
        <a:p>
          <a:endParaRPr lang="en-US"/>
        </a:p>
      </dgm:t>
    </dgm:pt>
    <dgm:pt modelId="{3467EDE3-DD24-498D-9F42-4EB5A31FE128}" type="sibTrans" cxnId="{992FCDE6-ABF8-4DAD-8CFB-40774C3E1E24}">
      <dgm:prSet/>
      <dgm:spPr/>
      <dgm:t>
        <a:bodyPr/>
        <a:lstStyle/>
        <a:p>
          <a:endParaRPr lang="en-US"/>
        </a:p>
      </dgm:t>
    </dgm:pt>
    <dgm:pt modelId="{8B5B9132-9747-4D31-B03E-063EDCB5F751}" type="pres">
      <dgm:prSet presAssocID="{B9E20DBB-F5CD-4556-A7BD-15674DD2F7DA}" presName="linear" presStyleCnt="0">
        <dgm:presLayoutVars>
          <dgm:animLvl val="lvl"/>
          <dgm:resizeHandles val="exact"/>
        </dgm:presLayoutVars>
      </dgm:prSet>
      <dgm:spPr/>
    </dgm:pt>
    <dgm:pt modelId="{E4310FF1-F858-4862-8D6E-B726117C3300}" type="pres">
      <dgm:prSet presAssocID="{2C08C935-7731-423A-99D3-5F9681A0A535}" presName="parentText" presStyleLbl="node1" presStyleIdx="0" presStyleCnt="5">
        <dgm:presLayoutVars>
          <dgm:chMax val="0"/>
          <dgm:bulletEnabled val="1"/>
        </dgm:presLayoutVars>
      </dgm:prSet>
      <dgm:spPr/>
    </dgm:pt>
    <dgm:pt modelId="{59EB0A2B-6D55-46D8-991A-A3D1B07F9A49}" type="pres">
      <dgm:prSet presAssocID="{DEE813E3-57A0-4F93-88E2-D6D790100D74}" presName="spacer" presStyleCnt="0"/>
      <dgm:spPr/>
    </dgm:pt>
    <dgm:pt modelId="{32F90688-089E-4518-964F-7C701C24D79F}" type="pres">
      <dgm:prSet presAssocID="{DAAD4080-ACE3-4103-AC8B-5FA9E260F7DA}" presName="parentText" presStyleLbl="node1" presStyleIdx="1" presStyleCnt="5">
        <dgm:presLayoutVars>
          <dgm:chMax val="0"/>
          <dgm:bulletEnabled val="1"/>
        </dgm:presLayoutVars>
      </dgm:prSet>
      <dgm:spPr/>
    </dgm:pt>
    <dgm:pt modelId="{50B06AE7-09A6-432C-8A2C-B2BD8D5862E8}" type="pres">
      <dgm:prSet presAssocID="{9B0FC4D4-239C-44EE-A09B-71319F66ED99}" presName="spacer" presStyleCnt="0"/>
      <dgm:spPr/>
    </dgm:pt>
    <dgm:pt modelId="{C1A81394-5EF3-48A3-BF28-C0FE59AEDBDB}" type="pres">
      <dgm:prSet presAssocID="{44E24A66-8C00-4E5B-ABE5-DF45E112D503}" presName="parentText" presStyleLbl="node1" presStyleIdx="2" presStyleCnt="5">
        <dgm:presLayoutVars>
          <dgm:chMax val="0"/>
          <dgm:bulletEnabled val="1"/>
        </dgm:presLayoutVars>
      </dgm:prSet>
      <dgm:spPr/>
    </dgm:pt>
    <dgm:pt modelId="{4A16E7ED-9AE5-426C-8DD8-80E08500C932}" type="pres">
      <dgm:prSet presAssocID="{42D4A390-B1E0-4C67-A056-0660850B3CBC}" presName="spacer" presStyleCnt="0"/>
      <dgm:spPr/>
    </dgm:pt>
    <dgm:pt modelId="{CFDB5077-8BA7-4DEC-8C8E-7AE6AA97D3EF}" type="pres">
      <dgm:prSet presAssocID="{7A0310F3-3B8C-4957-B541-56170CDA0242}" presName="parentText" presStyleLbl="node1" presStyleIdx="3" presStyleCnt="5">
        <dgm:presLayoutVars>
          <dgm:chMax val="0"/>
          <dgm:bulletEnabled val="1"/>
        </dgm:presLayoutVars>
      </dgm:prSet>
      <dgm:spPr/>
    </dgm:pt>
    <dgm:pt modelId="{44650B15-6099-4982-84DD-8EA4B220DFBC}" type="pres">
      <dgm:prSet presAssocID="{6F1CDE6F-2B5F-4C75-B479-ACF92181443E}" presName="spacer" presStyleCnt="0"/>
      <dgm:spPr/>
    </dgm:pt>
    <dgm:pt modelId="{99A006DC-ACD5-484D-8AB8-3A25433B6A14}" type="pres">
      <dgm:prSet presAssocID="{12BB5E0E-9D9A-49A1-8102-4F8C82772F52}" presName="parentText" presStyleLbl="node1" presStyleIdx="4" presStyleCnt="5">
        <dgm:presLayoutVars>
          <dgm:chMax val="0"/>
          <dgm:bulletEnabled val="1"/>
        </dgm:presLayoutVars>
      </dgm:prSet>
      <dgm:spPr/>
    </dgm:pt>
  </dgm:ptLst>
  <dgm:cxnLst>
    <dgm:cxn modelId="{DD138610-0AAE-4849-94B8-9A27CE71DF12}" srcId="{B9E20DBB-F5CD-4556-A7BD-15674DD2F7DA}" destId="{7A0310F3-3B8C-4957-B541-56170CDA0242}" srcOrd="3" destOrd="0" parTransId="{C1B481D1-CBF1-4C36-BB0F-27348BA7D517}" sibTransId="{6F1CDE6F-2B5F-4C75-B479-ACF92181443E}"/>
    <dgm:cxn modelId="{6F77281E-4A15-4B5B-AA1D-FD1C66D9B91A}" type="presOf" srcId="{7A0310F3-3B8C-4957-B541-56170CDA0242}" destId="{CFDB5077-8BA7-4DEC-8C8E-7AE6AA97D3EF}" srcOrd="0" destOrd="0" presId="urn:microsoft.com/office/officeart/2005/8/layout/vList2"/>
    <dgm:cxn modelId="{F9C62E1E-04D9-4B28-8810-6FBFDCBB1F93}" type="presOf" srcId="{44E24A66-8C00-4E5B-ABE5-DF45E112D503}" destId="{C1A81394-5EF3-48A3-BF28-C0FE59AEDBDB}" srcOrd="0" destOrd="0" presId="urn:microsoft.com/office/officeart/2005/8/layout/vList2"/>
    <dgm:cxn modelId="{4CD2FC81-8662-4C7F-9E2B-69E60FEE9B08}" srcId="{B9E20DBB-F5CD-4556-A7BD-15674DD2F7DA}" destId="{DAAD4080-ACE3-4103-AC8B-5FA9E260F7DA}" srcOrd="1" destOrd="0" parTransId="{18545949-21DA-4E11-AF97-82B4EC0E7264}" sibTransId="{9B0FC4D4-239C-44EE-A09B-71319F66ED99}"/>
    <dgm:cxn modelId="{7FB7B688-4390-4574-973D-0419402A31CC}" type="presOf" srcId="{12BB5E0E-9D9A-49A1-8102-4F8C82772F52}" destId="{99A006DC-ACD5-484D-8AB8-3A25433B6A14}" srcOrd="0" destOrd="0" presId="urn:microsoft.com/office/officeart/2005/8/layout/vList2"/>
    <dgm:cxn modelId="{E014C1A2-5B85-4510-A4E5-5A16E9B3658D}" type="presOf" srcId="{DAAD4080-ACE3-4103-AC8B-5FA9E260F7DA}" destId="{32F90688-089E-4518-964F-7C701C24D79F}" srcOrd="0" destOrd="0" presId="urn:microsoft.com/office/officeart/2005/8/layout/vList2"/>
    <dgm:cxn modelId="{4DC38AA4-4943-43CB-86E3-7BFE5C743AF6}" type="presOf" srcId="{2C08C935-7731-423A-99D3-5F9681A0A535}" destId="{E4310FF1-F858-4862-8D6E-B726117C3300}" srcOrd="0" destOrd="0" presId="urn:microsoft.com/office/officeart/2005/8/layout/vList2"/>
    <dgm:cxn modelId="{B67018B1-4953-423C-9B73-5EE843405ED1}" srcId="{B9E20DBB-F5CD-4556-A7BD-15674DD2F7DA}" destId="{44E24A66-8C00-4E5B-ABE5-DF45E112D503}" srcOrd="2" destOrd="0" parTransId="{57B550FB-B51A-4535-8777-D2131864B821}" sibTransId="{42D4A390-B1E0-4C67-A056-0660850B3CBC}"/>
    <dgm:cxn modelId="{EE0AE3D3-03F6-4593-8514-A5BC596BEAFC}" srcId="{B9E20DBB-F5CD-4556-A7BD-15674DD2F7DA}" destId="{2C08C935-7731-423A-99D3-5F9681A0A535}" srcOrd="0" destOrd="0" parTransId="{ED229E0D-E197-4AFC-8B34-EDCF9E228DB1}" sibTransId="{DEE813E3-57A0-4F93-88E2-D6D790100D74}"/>
    <dgm:cxn modelId="{804340DA-D570-40A0-A65C-05B100CE9F44}" type="presOf" srcId="{B9E20DBB-F5CD-4556-A7BD-15674DD2F7DA}" destId="{8B5B9132-9747-4D31-B03E-063EDCB5F751}" srcOrd="0" destOrd="0" presId="urn:microsoft.com/office/officeart/2005/8/layout/vList2"/>
    <dgm:cxn modelId="{992FCDE6-ABF8-4DAD-8CFB-40774C3E1E24}" srcId="{B9E20DBB-F5CD-4556-A7BD-15674DD2F7DA}" destId="{12BB5E0E-9D9A-49A1-8102-4F8C82772F52}" srcOrd="4" destOrd="0" parTransId="{81FB86E7-2A72-4356-BA5A-90ADD9FD98D2}" sibTransId="{3467EDE3-DD24-498D-9F42-4EB5A31FE128}"/>
    <dgm:cxn modelId="{B7F07A7B-1BB1-4A05-9162-27D8FBCFFFC9}" type="presParOf" srcId="{8B5B9132-9747-4D31-B03E-063EDCB5F751}" destId="{E4310FF1-F858-4862-8D6E-B726117C3300}" srcOrd="0" destOrd="0" presId="urn:microsoft.com/office/officeart/2005/8/layout/vList2"/>
    <dgm:cxn modelId="{DEF2364A-230A-462C-A8D4-3683A5F8FEF3}" type="presParOf" srcId="{8B5B9132-9747-4D31-B03E-063EDCB5F751}" destId="{59EB0A2B-6D55-46D8-991A-A3D1B07F9A49}" srcOrd="1" destOrd="0" presId="urn:microsoft.com/office/officeart/2005/8/layout/vList2"/>
    <dgm:cxn modelId="{291F5748-AFBB-4EA0-AD28-8F301697CC35}" type="presParOf" srcId="{8B5B9132-9747-4D31-B03E-063EDCB5F751}" destId="{32F90688-089E-4518-964F-7C701C24D79F}" srcOrd="2" destOrd="0" presId="urn:microsoft.com/office/officeart/2005/8/layout/vList2"/>
    <dgm:cxn modelId="{982AF758-2B8B-4CA8-B3BB-F8991364F0B1}" type="presParOf" srcId="{8B5B9132-9747-4D31-B03E-063EDCB5F751}" destId="{50B06AE7-09A6-432C-8A2C-B2BD8D5862E8}" srcOrd="3" destOrd="0" presId="urn:microsoft.com/office/officeart/2005/8/layout/vList2"/>
    <dgm:cxn modelId="{162294A5-FA4E-401B-BB2D-50366A2C54F2}" type="presParOf" srcId="{8B5B9132-9747-4D31-B03E-063EDCB5F751}" destId="{C1A81394-5EF3-48A3-BF28-C0FE59AEDBDB}" srcOrd="4" destOrd="0" presId="urn:microsoft.com/office/officeart/2005/8/layout/vList2"/>
    <dgm:cxn modelId="{10159291-2F1D-4032-8A72-0A51DD946B8E}" type="presParOf" srcId="{8B5B9132-9747-4D31-B03E-063EDCB5F751}" destId="{4A16E7ED-9AE5-426C-8DD8-80E08500C932}" srcOrd="5" destOrd="0" presId="urn:microsoft.com/office/officeart/2005/8/layout/vList2"/>
    <dgm:cxn modelId="{B1433A0C-8E66-4571-9827-1B7D8B0CF9A8}" type="presParOf" srcId="{8B5B9132-9747-4D31-B03E-063EDCB5F751}" destId="{CFDB5077-8BA7-4DEC-8C8E-7AE6AA97D3EF}" srcOrd="6" destOrd="0" presId="urn:microsoft.com/office/officeart/2005/8/layout/vList2"/>
    <dgm:cxn modelId="{E3246D03-9E09-4B92-9189-DD4772727B4F}" type="presParOf" srcId="{8B5B9132-9747-4D31-B03E-063EDCB5F751}" destId="{44650B15-6099-4982-84DD-8EA4B220DFBC}" srcOrd="7" destOrd="0" presId="urn:microsoft.com/office/officeart/2005/8/layout/vList2"/>
    <dgm:cxn modelId="{3F33A193-8872-4DE1-ACBA-510AB49C9644}" type="presParOf" srcId="{8B5B9132-9747-4D31-B03E-063EDCB5F751}" destId="{99A006DC-ACD5-484D-8AB8-3A25433B6A14}"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02B684-A646-4AD6-B48F-B77043821C8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8163DF6-0B5C-4A01-A27C-B17B577F7C38}">
      <dgm:prSet/>
      <dgm:spPr/>
      <dgm:t>
        <a:bodyPr/>
        <a:lstStyle/>
        <a:p>
          <a:pPr>
            <a:lnSpc>
              <a:spcPct val="100000"/>
            </a:lnSpc>
          </a:pPr>
          <a:r>
            <a:rPr lang="es-US" b="1"/>
            <a:t>CONFIRMATORIA 55%</a:t>
          </a:r>
          <a:endParaRPr lang="en-US"/>
        </a:p>
      </dgm:t>
    </dgm:pt>
    <dgm:pt modelId="{B9860974-6A12-42F7-BDDE-BEAE6303BD54}" type="parTrans" cxnId="{BCF5A08C-D596-4947-83DA-5298F13C0D80}">
      <dgm:prSet/>
      <dgm:spPr/>
      <dgm:t>
        <a:bodyPr/>
        <a:lstStyle/>
        <a:p>
          <a:endParaRPr lang="en-US"/>
        </a:p>
      </dgm:t>
    </dgm:pt>
    <dgm:pt modelId="{7BEA3F4D-7BC2-4AED-9344-D41547998388}" type="sibTrans" cxnId="{BCF5A08C-D596-4947-83DA-5298F13C0D80}">
      <dgm:prSet/>
      <dgm:spPr/>
      <dgm:t>
        <a:bodyPr/>
        <a:lstStyle/>
        <a:p>
          <a:endParaRPr lang="en-US"/>
        </a:p>
      </dgm:t>
    </dgm:pt>
    <dgm:pt modelId="{DBA13A7A-8F3E-46C4-82BE-348D830DBF6E}">
      <dgm:prSet/>
      <dgm:spPr/>
      <dgm:t>
        <a:bodyPr/>
        <a:lstStyle/>
        <a:p>
          <a:pPr>
            <a:lnSpc>
              <a:spcPct val="100000"/>
            </a:lnSpc>
          </a:pPr>
          <a:r>
            <a:rPr lang="es-US" b="1"/>
            <a:t>REVOCATORIA 35%</a:t>
          </a:r>
          <a:endParaRPr lang="en-US"/>
        </a:p>
      </dgm:t>
    </dgm:pt>
    <dgm:pt modelId="{BAEEB314-A25C-475D-A4CF-92036FF2A0B5}" type="parTrans" cxnId="{A5E1441B-1FA4-4629-9203-487C43F0B921}">
      <dgm:prSet/>
      <dgm:spPr/>
      <dgm:t>
        <a:bodyPr/>
        <a:lstStyle/>
        <a:p>
          <a:endParaRPr lang="en-US"/>
        </a:p>
      </dgm:t>
    </dgm:pt>
    <dgm:pt modelId="{A338AA4C-7E3A-4CFD-ACBE-3CAC671591BF}" type="sibTrans" cxnId="{A5E1441B-1FA4-4629-9203-487C43F0B921}">
      <dgm:prSet/>
      <dgm:spPr/>
      <dgm:t>
        <a:bodyPr/>
        <a:lstStyle/>
        <a:p>
          <a:endParaRPr lang="en-US"/>
        </a:p>
      </dgm:t>
    </dgm:pt>
    <dgm:pt modelId="{B1E8D986-9FDA-4E0A-8BFD-484C6D516EC2}">
      <dgm:prSet/>
      <dgm:spPr/>
      <dgm:t>
        <a:bodyPr/>
        <a:lstStyle/>
        <a:p>
          <a:pPr>
            <a:lnSpc>
              <a:spcPct val="100000"/>
            </a:lnSpc>
          </a:pPr>
          <a:r>
            <a:rPr lang="es-US" b="1" dirty="0"/>
            <a:t>PARCIAL 10%</a:t>
          </a:r>
          <a:endParaRPr lang="en-US" dirty="0"/>
        </a:p>
      </dgm:t>
    </dgm:pt>
    <dgm:pt modelId="{03A4AC50-E0ED-4C0C-8A8E-CEA23FF71FF2}" type="parTrans" cxnId="{C84E9211-6AE7-437F-9086-90D55B3B5E62}">
      <dgm:prSet/>
      <dgm:spPr/>
      <dgm:t>
        <a:bodyPr/>
        <a:lstStyle/>
        <a:p>
          <a:endParaRPr lang="en-US"/>
        </a:p>
      </dgm:t>
    </dgm:pt>
    <dgm:pt modelId="{A29B3569-D2C5-4EB8-B5C0-0370426C4F72}" type="sibTrans" cxnId="{C84E9211-6AE7-437F-9086-90D55B3B5E62}">
      <dgm:prSet/>
      <dgm:spPr/>
      <dgm:t>
        <a:bodyPr/>
        <a:lstStyle/>
        <a:p>
          <a:endParaRPr lang="en-US"/>
        </a:p>
      </dgm:t>
    </dgm:pt>
    <dgm:pt modelId="{3CF332F1-02CA-4EA4-B9AE-156FBFAADFBF}" type="pres">
      <dgm:prSet presAssocID="{6002B684-A646-4AD6-B48F-B77043821C8D}" presName="root" presStyleCnt="0">
        <dgm:presLayoutVars>
          <dgm:dir/>
          <dgm:resizeHandles val="exact"/>
        </dgm:presLayoutVars>
      </dgm:prSet>
      <dgm:spPr/>
    </dgm:pt>
    <dgm:pt modelId="{89232312-BB1F-4AF6-911A-12226D439168}" type="pres">
      <dgm:prSet presAssocID="{D8163DF6-0B5C-4A01-A27C-B17B577F7C38}" presName="compNode" presStyleCnt="0"/>
      <dgm:spPr/>
    </dgm:pt>
    <dgm:pt modelId="{2867A7C0-5276-46E4-A909-25B3AFA7FBC0}" type="pres">
      <dgm:prSet presAssocID="{D8163DF6-0B5C-4A01-A27C-B17B577F7C38}" presName="bgRect" presStyleLbl="bgShp" presStyleIdx="0" presStyleCnt="3" custLinFactNeighborX="495" custLinFactNeighborY="11295"/>
      <dgm:spPr/>
    </dgm:pt>
    <dgm:pt modelId="{50006346-AA62-4083-AA05-7892EF6123E4}" type="pres">
      <dgm:prSet presAssocID="{D8163DF6-0B5C-4A01-A27C-B17B577F7C38}" presName="iconRect" presStyleLbl="node1" presStyleIdx="0" presStyleCnt="3" custLinFactX="100000" custLinFactY="300000" custLinFactNeighborX="154841" custLinFactNeighborY="339357"/>
      <dgm:spPr/>
    </dgm:pt>
    <dgm:pt modelId="{51F98AB5-513B-43CA-8DA7-DA279FE8C9AF}" type="pres">
      <dgm:prSet presAssocID="{D8163DF6-0B5C-4A01-A27C-B17B577F7C38}" presName="spaceRect" presStyleCnt="0"/>
      <dgm:spPr/>
    </dgm:pt>
    <dgm:pt modelId="{41EF3CEB-3F09-48B2-A819-C971F616282B}" type="pres">
      <dgm:prSet presAssocID="{D8163DF6-0B5C-4A01-A27C-B17B577F7C38}" presName="parTx" presStyleLbl="revTx" presStyleIdx="0" presStyleCnt="3">
        <dgm:presLayoutVars>
          <dgm:chMax val="0"/>
          <dgm:chPref val="0"/>
        </dgm:presLayoutVars>
      </dgm:prSet>
      <dgm:spPr/>
    </dgm:pt>
    <dgm:pt modelId="{33A02D5B-B2BA-47BF-A069-D881A23927BC}" type="pres">
      <dgm:prSet presAssocID="{7BEA3F4D-7BC2-4AED-9344-D41547998388}" presName="sibTrans" presStyleCnt="0"/>
      <dgm:spPr/>
    </dgm:pt>
    <dgm:pt modelId="{1DE08378-3356-4528-8B77-40373B184A95}" type="pres">
      <dgm:prSet presAssocID="{DBA13A7A-8F3E-46C4-82BE-348D830DBF6E}" presName="compNode" presStyleCnt="0"/>
      <dgm:spPr/>
    </dgm:pt>
    <dgm:pt modelId="{E9424E24-E292-42B1-8411-1CF138FB83BE}" type="pres">
      <dgm:prSet presAssocID="{DBA13A7A-8F3E-46C4-82BE-348D830DBF6E}" presName="bgRect" presStyleLbl="bgShp" presStyleIdx="1" presStyleCnt="3"/>
      <dgm:spPr/>
    </dgm:pt>
    <dgm:pt modelId="{5C28D499-A455-47A6-A491-C2EC16A5FD8D}" type="pres">
      <dgm:prSet presAssocID="{DBA13A7A-8F3E-46C4-82BE-348D830DBF6E}" presName="iconRect" presStyleLbl="node1" presStyleIdx="1" presStyleCnt="3" custLinFactX="100000" custLinFactY="200000" custLinFactNeighborX="120406" custLinFactNeighborY="242311"/>
      <dgm:spPr/>
    </dgm:pt>
    <dgm:pt modelId="{DCB55405-A767-4940-9701-8B1C47AA2773}" type="pres">
      <dgm:prSet presAssocID="{DBA13A7A-8F3E-46C4-82BE-348D830DBF6E}" presName="spaceRect" presStyleCnt="0"/>
      <dgm:spPr/>
    </dgm:pt>
    <dgm:pt modelId="{75AA8A24-D08A-49B5-9C2C-F481BD5A8A3E}" type="pres">
      <dgm:prSet presAssocID="{DBA13A7A-8F3E-46C4-82BE-348D830DBF6E}" presName="parTx" presStyleLbl="revTx" presStyleIdx="1" presStyleCnt="3">
        <dgm:presLayoutVars>
          <dgm:chMax val="0"/>
          <dgm:chPref val="0"/>
        </dgm:presLayoutVars>
      </dgm:prSet>
      <dgm:spPr/>
    </dgm:pt>
    <dgm:pt modelId="{9FC8DCD2-5793-46D2-B2DA-DD530997D03A}" type="pres">
      <dgm:prSet presAssocID="{A338AA4C-7E3A-4CFD-ACBE-3CAC671591BF}" presName="sibTrans" presStyleCnt="0"/>
      <dgm:spPr/>
    </dgm:pt>
    <dgm:pt modelId="{3149FCAC-F40E-4FCD-BF6C-489DFB58C072}" type="pres">
      <dgm:prSet presAssocID="{B1E8D986-9FDA-4E0A-8BFD-484C6D516EC2}" presName="compNode" presStyleCnt="0"/>
      <dgm:spPr/>
    </dgm:pt>
    <dgm:pt modelId="{228C8ECE-58D0-47D2-85F9-35C033DE483B}" type="pres">
      <dgm:prSet presAssocID="{B1E8D986-9FDA-4E0A-8BFD-484C6D516EC2}" presName="bgRect" presStyleLbl="bgShp" presStyleIdx="2" presStyleCnt="3"/>
      <dgm:spPr/>
    </dgm:pt>
    <dgm:pt modelId="{3C7D6CEF-9C36-4DE0-96B2-FFCF4C7A2937}" type="pres">
      <dgm:prSet presAssocID="{B1E8D986-9FDA-4E0A-8BFD-484C6D516EC2}" presName="iconRect" presStyleLbl="node1" presStyleIdx="2" presStyleCnt="3" custFlipVert="1" custScaleY="6033" custLinFactX="527007" custLinFactY="54183" custLinFactNeighborX="600000" custLinFactNeighborY="100000"/>
      <dgm:spPr/>
    </dgm:pt>
    <dgm:pt modelId="{DA13B12B-898E-4A0E-8A61-8A8B149F0EE1}" type="pres">
      <dgm:prSet presAssocID="{B1E8D986-9FDA-4E0A-8BFD-484C6D516EC2}" presName="spaceRect" presStyleCnt="0"/>
      <dgm:spPr/>
    </dgm:pt>
    <dgm:pt modelId="{06F3C5B1-B869-432D-B378-FE14B3EB7BAC}" type="pres">
      <dgm:prSet presAssocID="{B1E8D986-9FDA-4E0A-8BFD-484C6D516EC2}" presName="parTx" presStyleLbl="revTx" presStyleIdx="2" presStyleCnt="3">
        <dgm:presLayoutVars>
          <dgm:chMax val="0"/>
          <dgm:chPref val="0"/>
        </dgm:presLayoutVars>
      </dgm:prSet>
      <dgm:spPr/>
    </dgm:pt>
  </dgm:ptLst>
  <dgm:cxnLst>
    <dgm:cxn modelId="{C84E9211-6AE7-437F-9086-90D55B3B5E62}" srcId="{6002B684-A646-4AD6-B48F-B77043821C8D}" destId="{B1E8D986-9FDA-4E0A-8BFD-484C6D516EC2}" srcOrd="2" destOrd="0" parTransId="{03A4AC50-E0ED-4C0C-8A8E-CEA23FF71FF2}" sibTransId="{A29B3569-D2C5-4EB8-B5C0-0370426C4F72}"/>
    <dgm:cxn modelId="{A5E1441B-1FA4-4629-9203-487C43F0B921}" srcId="{6002B684-A646-4AD6-B48F-B77043821C8D}" destId="{DBA13A7A-8F3E-46C4-82BE-348D830DBF6E}" srcOrd="1" destOrd="0" parTransId="{BAEEB314-A25C-475D-A4CF-92036FF2A0B5}" sibTransId="{A338AA4C-7E3A-4CFD-ACBE-3CAC671591BF}"/>
    <dgm:cxn modelId="{A80E6127-3A87-474E-A53E-36139F4A8D7F}" type="presOf" srcId="{6002B684-A646-4AD6-B48F-B77043821C8D}" destId="{3CF332F1-02CA-4EA4-B9AE-156FBFAADFBF}" srcOrd="0" destOrd="0" presId="urn:microsoft.com/office/officeart/2018/2/layout/IconVerticalSolidList"/>
    <dgm:cxn modelId="{3643D338-F134-4A0A-B6A7-6A8F3B1663B5}" type="presOf" srcId="{DBA13A7A-8F3E-46C4-82BE-348D830DBF6E}" destId="{75AA8A24-D08A-49B5-9C2C-F481BD5A8A3E}" srcOrd="0" destOrd="0" presId="urn:microsoft.com/office/officeart/2018/2/layout/IconVerticalSolidList"/>
    <dgm:cxn modelId="{BCF5A08C-D596-4947-83DA-5298F13C0D80}" srcId="{6002B684-A646-4AD6-B48F-B77043821C8D}" destId="{D8163DF6-0B5C-4A01-A27C-B17B577F7C38}" srcOrd="0" destOrd="0" parTransId="{B9860974-6A12-42F7-BDDE-BEAE6303BD54}" sibTransId="{7BEA3F4D-7BC2-4AED-9344-D41547998388}"/>
    <dgm:cxn modelId="{BB504BBA-AA93-4746-944C-AD8703D03477}" type="presOf" srcId="{B1E8D986-9FDA-4E0A-8BFD-484C6D516EC2}" destId="{06F3C5B1-B869-432D-B378-FE14B3EB7BAC}" srcOrd="0" destOrd="0" presId="urn:microsoft.com/office/officeart/2018/2/layout/IconVerticalSolidList"/>
    <dgm:cxn modelId="{6F87E9F8-6BE4-4D84-B67F-EF2A74FFD3A2}" type="presOf" srcId="{D8163DF6-0B5C-4A01-A27C-B17B577F7C38}" destId="{41EF3CEB-3F09-48B2-A819-C971F616282B}" srcOrd="0" destOrd="0" presId="urn:microsoft.com/office/officeart/2018/2/layout/IconVerticalSolidList"/>
    <dgm:cxn modelId="{6B8EB994-0B9B-43AD-8DA1-C126E38A5582}" type="presParOf" srcId="{3CF332F1-02CA-4EA4-B9AE-156FBFAADFBF}" destId="{89232312-BB1F-4AF6-911A-12226D439168}" srcOrd="0" destOrd="0" presId="urn:microsoft.com/office/officeart/2018/2/layout/IconVerticalSolidList"/>
    <dgm:cxn modelId="{455AF6D8-AC88-4430-868F-975B846E1B37}" type="presParOf" srcId="{89232312-BB1F-4AF6-911A-12226D439168}" destId="{2867A7C0-5276-46E4-A909-25B3AFA7FBC0}" srcOrd="0" destOrd="0" presId="urn:microsoft.com/office/officeart/2018/2/layout/IconVerticalSolidList"/>
    <dgm:cxn modelId="{0BC9FA83-D04B-4563-9FF7-71A4983B162C}" type="presParOf" srcId="{89232312-BB1F-4AF6-911A-12226D439168}" destId="{50006346-AA62-4083-AA05-7892EF6123E4}" srcOrd="1" destOrd="0" presId="urn:microsoft.com/office/officeart/2018/2/layout/IconVerticalSolidList"/>
    <dgm:cxn modelId="{A2E40153-5818-4876-80A5-3485BD6C4467}" type="presParOf" srcId="{89232312-BB1F-4AF6-911A-12226D439168}" destId="{51F98AB5-513B-43CA-8DA7-DA279FE8C9AF}" srcOrd="2" destOrd="0" presId="urn:microsoft.com/office/officeart/2018/2/layout/IconVerticalSolidList"/>
    <dgm:cxn modelId="{C3317DFF-1330-4002-B9A9-E0A3717AFA33}" type="presParOf" srcId="{89232312-BB1F-4AF6-911A-12226D439168}" destId="{41EF3CEB-3F09-48B2-A819-C971F616282B}" srcOrd="3" destOrd="0" presId="urn:microsoft.com/office/officeart/2018/2/layout/IconVerticalSolidList"/>
    <dgm:cxn modelId="{AF48FE47-711C-4DEC-8458-C19E95ACBCD0}" type="presParOf" srcId="{3CF332F1-02CA-4EA4-B9AE-156FBFAADFBF}" destId="{33A02D5B-B2BA-47BF-A069-D881A23927BC}" srcOrd="1" destOrd="0" presId="urn:microsoft.com/office/officeart/2018/2/layout/IconVerticalSolidList"/>
    <dgm:cxn modelId="{02F6D676-5AA7-40CB-A61B-E269BAC5B0FA}" type="presParOf" srcId="{3CF332F1-02CA-4EA4-B9AE-156FBFAADFBF}" destId="{1DE08378-3356-4528-8B77-40373B184A95}" srcOrd="2" destOrd="0" presId="urn:microsoft.com/office/officeart/2018/2/layout/IconVerticalSolidList"/>
    <dgm:cxn modelId="{8014C0A5-759A-47E6-BAF1-14F13E86DD62}" type="presParOf" srcId="{1DE08378-3356-4528-8B77-40373B184A95}" destId="{E9424E24-E292-42B1-8411-1CF138FB83BE}" srcOrd="0" destOrd="0" presId="urn:microsoft.com/office/officeart/2018/2/layout/IconVerticalSolidList"/>
    <dgm:cxn modelId="{6F56A1FD-9F27-4028-A05E-FC14C3C0A38C}" type="presParOf" srcId="{1DE08378-3356-4528-8B77-40373B184A95}" destId="{5C28D499-A455-47A6-A491-C2EC16A5FD8D}" srcOrd="1" destOrd="0" presId="urn:microsoft.com/office/officeart/2018/2/layout/IconVerticalSolidList"/>
    <dgm:cxn modelId="{3D706760-B49B-4562-A9F3-DFAD826BEDE8}" type="presParOf" srcId="{1DE08378-3356-4528-8B77-40373B184A95}" destId="{DCB55405-A767-4940-9701-8B1C47AA2773}" srcOrd="2" destOrd="0" presId="urn:microsoft.com/office/officeart/2018/2/layout/IconVerticalSolidList"/>
    <dgm:cxn modelId="{93242B34-0F20-48A0-93EE-A22F37C5E474}" type="presParOf" srcId="{1DE08378-3356-4528-8B77-40373B184A95}" destId="{75AA8A24-D08A-49B5-9C2C-F481BD5A8A3E}" srcOrd="3" destOrd="0" presId="urn:microsoft.com/office/officeart/2018/2/layout/IconVerticalSolidList"/>
    <dgm:cxn modelId="{0E2776B7-7259-4286-BAFE-C55BD77B4A99}" type="presParOf" srcId="{3CF332F1-02CA-4EA4-B9AE-156FBFAADFBF}" destId="{9FC8DCD2-5793-46D2-B2DA-DD530997D03A}" srcOrd="3" destOrd="0" presId="urn:microsoft.com/office/officeart/2018/2/layout/IconVerticalSolidList"/>
    <dgm:cxn modelId="{36258A03-F3EC-41D9-BFE3-B77591F2E325}" type="presParOf" srcId="{3CF332F1-02CA-4EA4-B9AE-156FBFAADFBF}" destId="{3149FCAC-F40E-4FCD-BF6C-489DFB58C072}" srcOrd="4" destOrd="0" presId="urn:microsoft.com/office/officeart/2018/2/layout/IconVerticalSolidList"/>
    <dgm:cxn modelId="{48D60CEF-E506-49DB-B895-E0C8F7752068}" type="presParOf" srcId="{3149FCAC-F40E-4FCD-BF6C-489DFB58C072}" destId="{228C8ECE-58D0-47D2-85F9-35C033DE483B}" srcOrd="0" destOrd="0" presId="urn:microsoft.com/office/officeart/2018/2/layout/IconVerticalSolidList"/>
    <dgm:cxn modelId="{9589F5A2-8C39-431C-8A6E-D55309E42F06}" type="presParOf" srcId="{3149FCAC-F40E-4FCD-BF6C-489DFB58C072}" destId="{3C7D6CEF-9C36-4DE0-96B2-FFCF4C7A2937}" srcOrd="1" destOrd="0" presId="urn:microsoft.com/office/officeart/2018/2/layout/IconVerticalSolidList"/>
    <dgm:cxn modelId="{B4CA6692-A9C1-4A9D-8188-DF1475544ABA}" type="presParOf" srcId="{3149FCAC-F40E-4FCD-BF6C-489DFB58C072}" destId="{DA13B12B-898E-4A0E-8A61-8A8B149F0EE1}" srcOrd="2" destOrd="0" presId="urn:microsoft.com/office/officeart/2018/2/layout/IconVerticalSolidList"/>
    <dgm:cxn modelId="{C0F21F2B-87C0-4761-B9E7-735F3D61E5D7}" type="presParOf" srcId="{3149FCAC-F40E-4FCD-BF6C-489DFB58C072}" destId="{06F3C5B1-B869-432D-B378-FE14B3EB7BA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963C4-5CE4-4F28-B254-145340EE5044}">
      <dsp:nvSpPr>
        <dsp:cNvPr id="0" name=""/>
        <dsp:cNvSpPr/>
      </dsp:nvSpPr>
      <dsp:spPr>
        <a:xfrm>
          <a:off x="0" y="37309"/>
          <a:ext cx="6666833" cy="17105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s-ES" sz="4300" kern="1200" dirty="0"/>
            <a:t>Conmemoración 10 años de peritajes </a:t>
          </a:r>
          <a:endParaRPr lang="en-US" sz="4300" kern="1200" dirty="0"/>
        </a:p>
      </dsp:txBody>
      <dsp:txXfrm>
        <a:off x="83502" y="120811"/>
        <a:ext cx="6499829" cy="1543536"/>
      </dsp:txXfrm>
    </dsp:sp>
    <dsp:sp modelId="{F1400E9C-C619-448C-8F30-F104CD6BB594}">
      <dsp:nvSpPr>
        <dsp:cNvPr id="0" name=""/>
        <dsp:cNvSpPr/>
      </dsp:nvSpPr>
      <dsp:spPr>
        <a:xfrm>
          <a:off x="0" y="1871536"/>
          <a:ext cx="6666833" cy="171054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s-ES" sz="4300" kern="1200" dirty="0"/>
            <a:t>Evolución, desarrollo y estadísticas</a:t>
          </a:r>
          <a:endParaRPr lang="en-US" sz="4300" kern="1200" dirty="0"/>
        </a:p>
      </dsp:txBody>
      <dsp:txXfrm>
        <a:off x="83502" y="1955038"/>
        <a:ext cx="6499829" cy="1543536"/>
      </dsp:txXfrm>
    </dsp:sp>
    <dsp:sp modelId="{7F45B0B2-DD4A-45AF-A2F2-5E21579EB6DB}">
      <dsp:nvSpPr>
        <dsp:cNvPr id="0" name=""/>
        <dsp:cNvSpPr/>
      </dsp:nvSpPr>
      <dsp:spPr>
        <a:xfrm>
          <a:off x="0" y="3706069"/>
          <a:ext cx="6666833" cy="17105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s-ES" sz="4300" kern="1200" dirty="0"/>
            <a:t>Datos comparativos</a:t>
          </a:r>
          <a:endParaRPr lang="en-US" sz="4300" kern="1200" dirty="0"/>
        </a:p>
      </dsp:txBody>
      <dsp:txXfrm>
        <a:off x="83502" y="3789571"/>
        <a:ext cx="6499829" cy="1543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68CFB-A326-4C1B-AFE1-F94D7B3A4659}">
      <dsp:nvSpPr>
        <dsp:cNvPr id="0" name=""/>
        <dsp:cNvSpPr/>
      </dsp:nvSpPr>
      <dsp:spPr>
        <a:xfrm>
          <a:off x="1245" y="614573"/>
          <a:ext cx="1653330" cy="27076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Parte importante de las culturas, de las organizaciones, es celebrar los “Hitos”, no solo de las personas naturales, sino también de las organizaciones, personas jurídicas, fechas relevantes, que generan una identidad colectiva que ayuda a tener una organización mas solida, objetivos claros, para celebrar y disfrutar en conjunto.</a:t>
          </a:r>
          <a:endParaRPr lang="en-US" sz="1200" kern="1200" dirty="0"/>
        </a:p>
      </dsp:txBody>
      <dsp:txXfrm>
        <a:off x="49669" y="662997"/>
        <a:ext cx="1556482" cy="2610767"/>
      </dsp:txXfrm>
    </dsp:sp>
    <dsp:sp modelId="{894ED763-FCD7-434D-8CDE-D2B89136E73E}">
      <dsp:nvSpPr>
        <dsp:cNvPr id="0" name=""/>
        <dsp:cNvSpPr/>
      </dsp:nvSpPr>
      <dsp:spPr>
        <a:xfrm>
          <a:off x="1819908" y="1763368"/>
          <a:ext cx="350506" cy="41002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819908" y="1845373"/>
        <a:ext cx="245354" cy="246015"/>
      </dsp:txXfrm>
    </dsp:sp>
    <dsp:sp modelId="{A21F20D3-4215-4DE0-9901-D79CC8C3F1E0}">
      <dsp:nvSpPr>
        <dsp:cNvPr id="0" name=""/>
        <dsp:cNvSpPr/>
      </dsp:nvSpPr>
      <dsp:spPr>
        <a:xfrm>
          <a:off x="2315907" y="656433"/>
          <a:ext cx="2033579" cy="2623896"/>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No estamos frente a un seminario, una charla, un taller, sino frente a una conmemoración, porque celebramos“10 años peritaje TDPI”, donde queremos destacar especialmente la contribución de los peritos en el Tribunal de Propiedad Industrial.</a:t>
          </a:r>
          <a:endParaRPr lang="en-US" sz="1200" kern="1200" dirty="0"/>
        </a:p>
      </dsp:txBody>
      <dsp:txXfrm>
        <a:off x="2375468" y="715994"/>
        <a:ext cx="1914457" cy="2504774"/>
      </dsp:txXfrm>
    </dsp:sp>
    <dsp:sp modelId="{98D3534E-B7F9-4C42-BF94-24D7D3FE35D2}">
      <dsp:nvSpPr>
        <dsp:cNvPr id="0" name=""/>
        <dsp:cNvSpPr/>
      </dsp:nvSpPr>
      <dsp:spPr>
        <a:xfrm rot="21567825">
          <a:off x="4462125" y="1751679"/>
          <a:ext cx="238813" cy="410025"/>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462127" y="1834019"/>
        <a:ext cx="167169" cy="246015"/>
      </dsp:txXfrm>
    </dsp:sp>
    <dsp:sp modelId="{B189DD96-8D8F-456A-87A7-768DEFD02CE3}">
      <dsp:nvSpPr>
        <dsp:cNvPr id="0" name=""/>
        <dsp:cNvSpPr/>
      </dsp:nvSpPr>
      <dsp:spPr>
        <a:xfrm>
          <a:off x="4800059" y="593102"/>
          <a:ext cx="1653330" cy="2707615"/>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Los informes periciales, que son un aporte al Tribunal de Propiedad Industrial, porque han venido a reforzar el conocimiento de las causas que se ventilan en esta instancia. </a:t>
          </a:r>
          <a:endParaRPr lang="en-US" sz="1200" kern="1200" dirty="0"/>
        </a:p>
      </dsp:txBody>
      <dsp:txXfrm>
        <a:off x="4848483" y="641526"/>
        <a:ext cx="1556482" cy="2610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731AD-3F43-43E4-84F2-164BD2DACD61}">
      <dsp:nvSpPr>
        <dsp:cNvPr id="0" name=""/>
        <dsp:cNvSpPr/>
      </dsp:nvSpPr>
      <dsp:spPr>
        <a:xfrm>
          <a:off x="0" y="0"/>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EE5E070-4B50-45A2-B5BE-37B7D4365FF1}">
      <dsp:nvSpPr>
        <dsp:cNvPr id="0" name=""/>
        <dsp:cNvSpPr/>
      </dsp:nvSpPr>
      <dsp:spPr>
        <a:xfrm>
          <a:off x="0" y="0"/>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ES" sz="1900" kern="1200" dirty="0"/>
            <a:t>El Tribunal de Propiedad Industrial es un órgano jurisdiccional especial e independiente, sujeto a la superintendencia directiva, correccional y económica de la Corte Suprema de Justicia.</a:t>
          </a:r>
          <a:endParaRPr lang="en-US" sz="1900" kern="1200" dirty="0"/>
        </a:p>
      </dsp:txBody>
      <dsp:txXfrm>
        <a:off x="0" y="0"/>
        <a:ext cx="6586489" cy="946354"/>
      </dsp:txXfrm>
    </dsp:sp>
    <dsp:sp modelId="{FFD7B0B5-AC93-47F6-9A8A-AEE4A97684B4}">
      <dsp:nvSpPr>
        <dsp:cNvPr id="0" name=""/>
        <dsp:cNvSpPr/>
      </dsp:nvSpPr>
      <dsp:spPr>
        <a:xfrm>
          <a:off x="0" y="946354"/>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8CDA55B-1AD8-481F-906C-CBDD00E88274}">
      <dsp:nvSpPr>
        <dsp:cNvPr id="0" name=""/>
        <dsp:cNvSpPr/>
      </dsp:nvSpPr>
      <dsp:spPr>
        <a:xfrm>
          <a:off x="0" y="946354"/>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ES" sz="1900" kern="1200" dirty="0"/>
            <a:t>Se encuentra regulado en la Ley </a:t>
          </a:r>
          <a:r>
            <a:rPr lang="es-ES" sz="1900" kern="1200" dirty="0" err="1"/>
            <a:t>Nº</a:t>
          </a:r>
          <a:r>
            <a:rPr lang="es-ES" sz="1900" kern="1200" dirty="0"/>
            <a:t> 19.039, de Propiedad Industrial, año 2005.</a:t>
          </a:r>
          <a:endParaRPr lang="en-US" sz="1900" kern="1200" dirty="0"/>
        </a:p>
      </dsp:txBody>
      <dsp:txXfrm>
        <a:off x="0" y="946354"/>
        <a:ext cx="6586489" cy="946354"/>
      </dsp:txXfrm>
    </dsp:sp>
    <dsp:sp modelId="{F8E6F337-67D4-4E90-BFA7-8FC580AFBE65}">
      <dsp:nvSpPr>
        <dsp:cNvPr id="0" name=""/>
        <dsp:cNvSpPr/>
      </dsp:nvSpPr>
      <dsp:spPr>
        <a:xfrm>
          <a:off x="0" y="1892709"/>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9CB0B23-86A1-4887-B8C3-512EFDD2B4F2}">
      <dsp:nvSpPr>
        <dsp:cNvPr id="0" name=""/>
        <dsp:cNvSpPr/>
      </dsp:nvSpPr>
      <dsp:spPr>
        <a:xfrm>
          <a:off x="0" y="1892709"/>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a:t>Asiento es la ciudad de Santiago</a:t>
          </a:r>
          <a:endParaRPr lang="en-US" sz="1900" kern="1200"/>
        </a:p>
      </dsp:txBody>
      <dsp:txXfrm>
        <a:off x="0" y="1892709"/>
        <a:ext cx="6586489" cy="946354"/>
      </dsp:txXfrm>
    </dsp:sp>
    <dsp:sp modelId="{E7839778-795D-4C39-8D73-552DF4532648}">
      <dsp:nvSpPr>
        <dsp:cNvPr id="0" name=""/>
        <dsp:cNvSpPr/>
      </dsp:nvSpPr>
      <dsp:spPr>
        <a:xfrm>
          <a:off x="0" y="2839064"/>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C63C3CF-C351-453D-A829-C615348B53FA}">
      <dsp:nvSpPr>
        <dsp:cNvPr id="0" name=""/>
        <dsp:cNvSpPr/>
      </dsp:nvSpPr>
      <dsp:spPr>
        <a:xfrm>
          <a:off x="0" y="2839064"/>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ES" sz="1900" kern="1200" dirty="0"/>
            <a:t>Desde el día 20 de junio de 2021, cuenta con un sistema de “tramitación electrónico” que da lugar a un “expediente digital”.</a:t>
          </a:r>
          <a:endParaRPr lang="en-US" sz="1900" kern="1200" dirty="0"/>
        </a:p>
      </dsp:txBody>
      <dsp:txXfrm>
        <a:off x="0" y="2839064"/>
        <a:ext cx="6586489" cy="946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6906D-3658-482C-9B98-1558FA3444DE}">
      <dsp:nvSpPr>
        <dsp:cNvPr id="0" name=""/>
        <dsp:cNvSpPr/>
      </dsp:nvSpPr>
      <dsp:spPr>
        <a:xfrm>
          <a:off x="0" y="31781"/>
          <a:ext cx="6282169" cy="59587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Acuerdo de Pleno de 21 de junio del año 2011. </a:t>
          </a:r>
          <a:endParaRPr lang="en-US" sz="1500" kern="1200"/>
        </a:p>
      </dsp:txBody>
      <dsp:txXfrm>
        <a:off x="29088" y="60869"/>
        <a:ext cx="6223993" cy="537701"/>
      </dsp:txXfrm>
    </dsp:sp>
    <dsp:sp modelId="{731A48BE-BDF0-4334-9DF8-459E9B9F5BBF}">
      <dsp:nvSpPr>
        <dsp:cNvPr id="0" name=""/>
        <dsp:cNvSpPr/>
      </dsp:nvSpPr>
      <dsp:spPr>
        <a:xfrm>
          <a:off x="0" y="670858"/>
          <a:ext cx="6282169" cy="595877"/>
        </a:xfrm>
        <a:prstGeom prst="roundRect">
          <a:avLst/>
        </a:prstGeom>
        <a:solidFill>
          <a:schemeClr val="accent2">
            <a:hueOff val="-363841"/>
            <a:satOff val="-20982"/>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es-ES" sz="1500" kern="1200"/>
            <a:t>Publicación en el Diario Oficial 26 de julio 2011</a:t>
          </a:r>
          <a:endParaRPr lang="en-US" sz="1500" kern="1200"/>
        </a:p>
        <a:p>
          <a:pPr marL="0" lvl="0" algn="l" defTabSz="889000">
            <a:lnSpc>
              <a:spcPct val="90000"/>
            </a:lnSpc>
            <a:spcBef>
              <a:spcPct val="0"/>
            </a:spcBef>
            <a:spcAft>
              <a:spcPct val="35000"/>
            </a:spcAft>
            <a:buNone/>
          </a:pPr>
          <a:endParaRPr lang="en-US" sz="1500" kern="1200"/>
        </a:p>
      </dsp:txBody>
      <dsp:txXfrm>
        <a:off x="29088" y="699946"/>
        <a:ext cx="6223993" cy="537701"/>
      </dsp:txXfrm>
    </dsp:sp>
    <dsp:sp modelId="{37EBF4D7-5DD7-417A-B8A7-867C035F0128}">
      <dsp:nvSpPr>
        <dsp:cNvPr id="0" name=""/>
        <dsp:cNvSpPr/>
      </dsp:nvSpPr>
      <dsp:spPr>
        <a:xfrm>
          <a:off x="0" y="1309935"/>
          <a:ext cx="6282169" cy="595877"/>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Comunica a la Corte Suprema de Justicia</a:t>
          </a:r>
          <a:endParaRPr lang="en-US" sz="1500" kern="1200"/>
        </a:p>
      </dsp:txBody>
      <dsp:txXfrm>
        <a:off x="29088" y="1339023"/>
        <a:ext cx="6223993" cy="537701"/>
      </dsp:txXfrm>
    </dsp:sp>
    <dsp:sp modelId="{D00E9A7C-9A7A-4E16-8522-CD9BBD50D0E5}">
      <dsp:nvSpPr>
        <dsp:cNvPr id="0" name=""/>
        <dsp:cNvSpPr/>
      </dsp:nvSpPr>
      <dsp:spPr>
        <a:xfrm>
          <a:off x="0" y="1949013"/>
          <a:ext cx="6282169" cy="595877"/>
        </a:xfrm>
        <a:prstGeom prst="roundRect">
          <a:avLst/>
        </a:prstGeom>
        <a:solidFill>
          <a:schemeClr val="accent2">
            <a:hueOff val="-1091522"/>
            <a:satOff val="-62946"/>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latin typeface="Calibri"/>
              <a:ea typeface="+mn-ea"/>
              <a:cs typeface="+mn-cs"/>
            </a:rPr>
            <a:t>Protocolo para el pago de honorarios con la Subsecretaría de Economía</a:t>
          </a:r>
        </a:p>
      </dsp:txBody>
      <dsp:txXfrm>
        <a:off x="29088" y="1978101"/>
        <a:ext cx="6223993" cy="537701"/>
      </dsp:txXfrm>
    </dsp:sp>
    <dsp:sp modelId="{CA709599-1245-4618-A631-96715ED6865E}">
      <dsp:nvSpPr>
        <dsp:cNvPr id="0" name=""/>
        <dsp:cNvSpPr/>
      </dsp:nvSpPr>
      <dsp:spPr>
        <a:xfrm>
          <a:off x="0" y="2588090"/>
          <a:ext cx="6282169" cy="595877"/>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t>Se comenzó a implementar en el año 2012</a:t>
          </a:r>
          <a:endParaRPr lang="en-US" sz="1500" kern="1200" dirty="0"/>
        </a:p>
      </dsp:txBody>
      <dsp:txXfrm>
        <a:off x="29088" y="2617178"/>
        <a:ext cx="6223993" cy="5377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10FF1-F858-4862-8D6E-B726117C3300}">
      <dsp:nvSpPr>
        <dsp:cNvPr id="0" name=""/>
        <dsp:cNvSpPr/>
      </dsp:nvSpPr>
      <dsp:spPr>
        <a:xfrm>
          <a:off x="0" y="614284"/>
          <a:ext cx="3840533"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US" sz="2100" b="1" kern="1200" dirty="0"/>
            <a:t>MECÁNICA 39%</a:t>
          </a:r>
          <a:endParaRPr lang="en-US" sz="2100" kern="1200" dirty="0"/>
        </a:p>
      </dsp:txBody>
      <dsp:txXfrm>
        <a:off x="24588" y="638872"/>
        <a:ext cx="3791357" cy="454509"/>
      </dsp:txXfrm>
    </dsp:sp>
    <dsp:sp modelId="{32F90688-089E-4518-964F-7C701C24D79F}">
      <dsp:nvSpPr>
        <dsp:cNvPr id="0" name=""/>
        <dsp:cNvSpPr/>
      </dsp:nvSpPr>
      <dsp:spPr>
        <a:xfrm>
          <a:off x="0" y="1178449"/>
          <a:ext cx="3840533"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US" sz="2100" b="1" kern="1200"/>
            <a:t>BIOQUÍMICA 23%</a:t>
          </a:r>
          <a:endParaRPr lang="en-US" sz="2100" kern="1200"/>
        </a:p>
      </dsp:txBody>
      <dsp:txXfrm>
        <a:off x="24588" y="1203037"/>
        <a:ext cx="3791357" cy="454509"/>
      </dsp:txXfrm>
    </dsp:sp>
    <dsp:sp modelId="{C1A81394-5EF3-48A3-BF28-C0FE59AEDBDB}">
      <dsp:nvSpPr>
        <dsp:cNvPr id="0" name=""/>
        <dsp:cNvSpPr/>
      </dsp:nvSpPr>
      <dsp:spPr>
        <a:xfrm>
          <a:off x="0" y="1742614"/>
          <a:ext cx="3840533"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US" sz="2100" b="1" kern="1200"/>
            <a:t>BIOTECNÓLOGICA 19%</a:t>
          </a:r>
          <a:endParaRPr lang="en-US" sz="2100" kern="1200"/>
        </a:p>
      </dsp:txBody>
      <dsp:txXfrm>
        <a:off x="24588" y="1767202"/>
        <a:ext cx="3791357" cy="454509"/>
      </dsp:txXfrm>
    </dsp:sp>
    <dsp:sp modelId="{CFDB5077-8BA7-4DEC-8C8E-7AE6AA97D3EF}">
      <dsp:nvSpPr>
        <dsp:cNvPr id="0" name=""/>
        <dsp:cNvSpPr/>
      </dsp:nvSpPr>
      <dsp:spPr>
        <a:xfrm>
          <a:off x="0" y="2306779"/>
          <a:ext cx="3840533"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US" sz="2100" b="1" kern="1200"/>
            <a:t>QUÍMICA Y FARMACÉUTICA 10%</a:t>
          </a:r>
          <a:endParaRPr lang="en-US" sz="2100" kern="1200"/>
        </a:p>
      </dsp:txBody>
      <dsp:txXfrm>
        <a:off x="24588" y="2331367"/>
        <a:ext cx="3791357" cy="454509"/>
      </dsp:txXfrm>
    </dsp:sp>
    <dsp:sp modelId="{99A006DC-ACD5-484D-8AB8-3A25433B6A14}">
      <dsp:nvSpPr>
        <dsp:cNvPr id="0" name=""/>
        <dsp:cNvSpPr/>
      </dsp:nvSpPr>
      <dsp:spPr>
        <a:xfrm>
          <a:off x="0" y="2870944"/>
          <a:ext cx="3840533"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US" sz="2100" b="1" kern="1200"/>
            <a:t>QUÍMICA 9%</a:t>
          </a:r>
          <a:endParaRPr lang="en-US" sz="2100" kern="1200"/>
        </a:p>
      </dsp:txBody>
      <dsp:txXfrm>
        <a:off x="24588" y="2895532"/>
        <a:ext cx="3791357" cy="454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7A7C0-5276-46E4-A909-25B3AFA7FBC0}">
      <dsp:nvSpPr>
        <dsp:cNvPr id="0" name=""/>
        <dsp:cNvSpPr/>
      </dsp:nvSpPr>
      <dsp:spPr>
        <a:xfrm>
          <a:off x="0" y="120944"/>
          <a:ext cx="2894724" cy="10667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006346-AA62-4083-AA05-7892EF6123E4}">
      <dsp:nvSpPr>
        <dsp:cNvPr id="0" name=""/>
        <dsp:cNvSpPr/>
      </dsp:nvSpPr>
      <dsp:spPr>
        <a:xfrm>
          <a:off x="1817863" y="3147803"/>
          <a:ext cx="586708" cy="5867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F3CEB-3F09-48B2-A819-C971F616282B}">
      <dsp:nvSpPr>
        <dsp:cNvPr id="0" name=""/>
        <dsp:cNvSpPr/>
      </dsp:nvSpPr>
      <dsp:spPr>
        <a:xfrm>
          <a:off x="1232088" y="455"/>
          <a:ext cx="1662635" cy="106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97" tIns="112897" rIns="112897" bIns="112897" numCol="1" spcCol="1270" anchor="ctr" anchorCtr="0">
          <a:noAutofit/>
        </a:bodyPr>
        <a:lstStyle/>
        <a:p>
          <a:pPr marL="0" lvl="0" indent="0" algn="l" defTabSz="666750">
            <a:lnSpc>
              <a:spcPct val="100000"/>
            </a:lnSpc>
            <a:spcBef>
              <a:spcPct val="0"/>
            </a:spcBef>
            <a:spcAft>
              <a:spcPct val="35000"/>
            </a:spcAft>
            <a:buNone/>
          </a:pPr>
          <a:r>
            <a:rPr lang="es-US" sz="1500" b="1" kern="1200"/>
            <a:t>CONFIRMATORIA 55%</a:t>
          </a:r>
          <a:endParaRPr lang="en-US" sz="1500" kern="1200"/>
        </a:p>
      </dsp:txBody>
      <dsp:txXfrm>
        <a:off x="1232088" y="455"/>
        <a:ext cx="1662635" cy="1066742"/>
      </dsp:txXfrm>
    </dsp:sp>
    <dsp:sp modelId="{E9424E24-E292-42B1-8411-1CF138FB83BE}">
      <dsp:nvSpPr>
        <dsp:cNvPr id="0" name=""/>
        <dsp:cNvSpPr/>
      </dsp:nvSpPr>
      <dsp:spPr>
        <a:xfrm>
          <a:off x="0" y="1333884"/>
          <a:ext cx="2894724" cy="10667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8D499-A455-47A6-A491-C2EC16A5FD8D}">
      <dsp:nvSpPr>
        <dsp:cNvPr id="0" name=""/>
        <dsp:cNvSpPr/>
      </dsp:nvSpPr>
      <dsp:spPr>
        <a:xfrm>
          <a:off x="1615830" y="3147803"/>
          <a:ext cx="586708" cy="5867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A8A24-D08A-49B5-9C2C-F481BD5A8A3E}">
      <dsp:nvSpPr>
        <dsp:cNvPr id="0" name=""/>
        <dsp:cNvSpPr/>
      </dsp:nvSpPr>
      <dsp:spPr>
        <a:xfrm>
          <a:off x="1232088" y="1333884"/>
          <a:ext cx="1662635" cy="106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97" tIns="112897" rIns="112897" bIns="112897" numCol="1" spcCol="1270" anchor="ctr" anchorCtr="0">
          <a:noAutofit/>
        </a:bodyPr>
        <a:lstStyle/>
        <a:p>
          <a:pPr marL="0" lvl="0" indent="0" algn="l" defTabSz="666750">
            <a:lnSpc>
              <a:spcPct val="100000"/>
            </a:lnSpc>
            <a:spcBef>
              <a:spcPct val="0"/>
            </a:spcBef>
            <a:spcAft>
              <a:spcPct val="35000"/>
            </a:spcAft>
            <a:buNone/>
          </a:pPr>
          <a:r>
            <a:rPr lang="es-US" sz="1500" b="1" kern="1200"/>
            <a:t>REVOCATORIA 35%</a:t>
          </a:r>
          <a:endParaRPr lang="en-US" sz="1500" kern="1200"/>
        </a:p>
      </dsp:txBody>
      <dsp:txXfrm>
        <a:off x="1232088" y="1333884"/>
        <a:ext cx="1662635" cy="1066742"/>
      </dsp:txXfrm>
    </dsp:sp>
    <dsp:sp modelId="{228C8ECE-58D0-47D2-85F9-35C033DE483B}">
      <dsp:nvSpPr>
        <dsp:cNvPr id="0" name=""/>
        <dsp:cNvSpPr/>
      </dsp:nvSpPr>
      <dsp:spPr>
        <a:xfrm>
          <a:off x="0" y="2667313"/>
          <a:ext cx="2894724" cy="10667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D6CEF-9C36-4DE0-96B2-FFCF4C7A2937}">
      <dsp:nvSpPr>
        <dsp:cNvPr id="0" name=""/>
        <dsp:cNvSpPr/>
      </dsp:nvSpPr>
      <dsp:spPr>
        <a:xfrm flipV="1">
          <a:off x="2308015" y="3699115"/>
          <a:ext cx="586708" cy="35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3C5B1-B869-432D-B378-FE14B3EB7BAC}">
      <dsp:nvSpPr>
        <dsp:cNvPr id="0" name=""/>
        <dsp:cNvSpPr/>
      </dsp:nvSpPr>
      <dsp:spPr>
        <a:xfrm>
          <a:off x="1232088" y="2667313"/>
          <a:ext cx="1662635" cy="106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97" tIns="112897" rIns="112897" bIns="112897" numCol="1" spcCol="1270" anchor="ctr" anchorCtr="0">
          <a:noAutofit/>
        </a:bodyPr>
        <a:lstStyle/>
        <a:p>
          <a:pPr marL="0" lvl="0" indent="0" algn="l" defTabSz="666750">
            <a:lnSpc>
              <a:spcPct val="100000"/>
            </a:lnSpc>
            <a:spcBef>
              <a:spcPct val="0"/>
            </a:spcBef>
            <a:spcAft>
              <a:spcPct val="35000"/>
            </a:spcAft>
            <a:buNone/>
          </a:pPr>
          <a:r>
            <a:rPr lang="es-US" sz="1500" b="1" kern="1200" dirty="0"/>
            <a:t>PARCIAL 10%</a:t>
          </a:r>
          <a:endParaRPr lang="en-US" sz="1500" kern="1200" dirty="0"/>
        </a:p>
      </dsp:txBody>
      <dsp:txXfrm>
        <a:off x="1232088" y="2667313"/>
        <a:ext cx="1662635" cy="10667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FEFD0-422D-4D23-80DA-AA66092B88B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2AD0EBA2-007C-4ABC-AE99-615C0D1AEC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D2B9EB3D-548F-4D96-BABF-452033246D54}"/>
              </a:ext>
            </a:extLst>
          </p:cNvPr>
          <p:cNvSpPr>
            <a:spLocks noGrp="1"/>
          </p:cNvSpPr>
          <p:nvPr>
            <p:ph type="dt" sz="half" idx="10"/>
          </p:nvPr>
        </p:nvSpPr>
        <p:spPr/>
        <p:txBody>
          <a:bodyPr/>
          <a:lstStyle/>
          <a:p>
            <a:fld id="{9D925EA1-0635-4576-A9BE-0D3E9B2C5380}" type="datetimeFigureOut">
              <a:rPr lang="es-CL" smtClean="0"/>
              <a:pPr/>
              <a:t>26-05-2022</a:t>
            </a:fld>
            <a:endParaRPr lang="es-CL"/>
          </a:p>
        </p:txBody>
      </p:sp>
      <p:sp>
        <p:nvSpPr>
          <p:cNvPr id="5" name="Marcador de pie de página 4">
            <a:extLst>
              <a:ext uri="{FF2B5EF4-FFF2-40B4-BE49-F238E27FC236}">
                <a16:creationId xmlns:a16="http://schemas.microsoft.com/office/drawing/2014/main" id="{7C1676F2-E5D9-4446-8702-76AC4ADA499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9CA0245-968F-434A-91CF-516A680FB1CF}"/>
              </a:ext>
            </a:extLst>
          </p:cNvPr>
          <p:cNvSpPr>
            <a:spLocks noGrp="1"/>
          </p:cNvSpPr>
          <p:nvPr>
            <p:ph type="sldNum" sz="quarter" idx="12"/>
          </p:nvPr>
        </p:nvSpPr>
        <p:spPr/>
        <p:txBody>
          <a:bodyPr/>
          <a:lstStyle/>
          <a:p>
            <a:fld id="{CF071A64-F89D-47D0-B133-151168DCC4C7}" type="slidenum">
              <a:rPr lang="es-CL" smtClean="0"/>
              <a:pPr/>
              <a:t>‹Nº›</a:t>
            </a:fld>
            <a:endParaRPr lang="es-CL"/>
          </a:p>
        </p:txBody>
      </p:sp>
    </p:spTree>
    <p:extLst>
      <p:ext uri="{BB962C8B-B14F-4D97-AF65-F5344CB8AC3E}">
        <p14:creationId xmlns:p14="http://schemas.microsoft.com/office/powerpoint/2010/main" val="397760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9E9007-21F8-428C-B14A-C61923E47B4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1417E8D-9870-4CA8-925E-97E0DE491CC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F643E23-77B1-45E2-8ADE-A88371C8EF63}"/>
              </a:ext>
            </a:extLst>
          </p:cNvPr>
          <p:cNvSpPr>
            <a:spLocks noGrp="1"/>
          </p:cNvSpPr>
          <p:nvPr>
            <p:ph type="dt" sz="half" idx="10"/>
          </p:nvPr>
        </p:nvSpPr>
        <p:spPr/>
        <p:txBody>
          <a:bodyPr/>
          <a:lstStyle/>
          <a:p>
            <a:fld id="{9D925EA1-0635-4576-A9BE-0D3E9B2C5380}" type="datetimeFigureOut">
              <a:rPr lang="es-CL" smtClean="0"/>
              <a:pPr/>
              <a:t>26-05-2022</a:t>
            </a:fld>
            <a:endParaRPr lang="es-CL"/>
          </a:p>
        </p:txBody>
      </p:sp>
      <p:sp>
        <p:nvSpPr>
          <p:cNvPr id="5" name="Marcador de pie de página 4">
            <a:extLst>
              <a:ext uri="{FF2B5EF4-FFF2-40B4-BE49-F238E27FC236}">
                <a16:creationId xmlns:a16="http://schemas.microsoft.com/office/drawing/2014/main" id="{C5ADF17A-35EE-4BDB-80C3-9837686C09D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F5E3659-3605-4278-9107-4EA735393D05}"/>
              </a:ext>
            </a:extLst>
          </p:cNvPr>
          <p:cNvSpPr>
            <a:spLocks noGrp="1"/>
          </p:cNvSpPr>
          <p:nvPr>
            <p:ph type="sldNum" sz="quarter" idx="12"/>
          </p:nvPr>
        </p:nvSpPr>
        <p:spPr/>
        <p:txBody>
          <a:bodyPr/>
          <a:lstStyle/>
          <a:p>
            <a:fld id="{CF071A64-F89D-47D0-B133-151168DCC4C7}" type="slidenum">
              <a:rPr lang="es-CL" smtClean="0"/>
              <a:pPr/>
              <a:t>‹Nº›</a:t>
            </a:fld>
            <a:endParaRPr lang="es-CL"/>
          </a:p>
        </p:txBody>
      </p:sp>
    </p:spTree>
    <p:extLst>
      <p:ext uri="{BB962C8B-B14F-4D97-AF65-F5344CB8AC3E}">
        <p14:creationId xmlns:p14="http://schemas.microsoft.com/office/powerpoint/2010/main" val="331188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46A33F5-2B14-4D06-A180-01ECC04B88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FE1D32A-989B-4820-AE50-B0B3A36FD3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23463EE-4A10-4413-95ED-638B935C0706}"/>
              </a:ext>
            </a:extLst>
          </p:cNvPr>
          <p:cNvSpPr>
            <a:spLocks noGrp="1"/>
          </p:cNvSpPr>
          <p:nvPr>
            <p:ph type="dt" sz="half" idx="10"/>
          </p:nvPr>
        </p:nvSpPr>
        <p:spPr/>
        <p:txBody>
          <a:bodyPr/>
          <a:lstStyle/>
          <a:p>
            <a:fld id="{9D925EA1-0635-4576-A9BE-0D3E9B2C5380}" type="datetimeFigureOut">
              <a:rPr lang="es-CL" smtClean="0"/>
              <a:pPr/>
              <a:t>26-05-2022</a:t>
            </a:fld>
            <a:endParaRPr lang="es-CL"/>
          </a:p>
        </p:txBody>
      </p:sp>
      <p:sp>
        <p:nvSpPr>
          <p:cNvPr id="5" name="Marcador de pie de página 4">
            <a:extLst>
              <a:ext uri="{FF2B5EF4-FFF2-40B4-BE49-F238E27FC236}">
                <a16:creationId xmlns:a16="http://schemas.microsoft.com/office/drawing/2014/main" id="{0D477B77-B435-47B8-A084-0890456EB9E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9686E00-1301-4A31-B885-C093AE076324}"/>
              </a:ext>
            </a:extLst>
          </p:cNvPr>
          <p:cNvSpPr>
            <a:spLocks noGrp="1"/>
          </p:cNvSpPr>
          <p:nvPr>
            <p:ph type="sldNum" sz="quarter" idx="12"/>
          </p:nvPr>
        </p:nvSpPr>
        <p:spPr/>
        <p:txBody>
          <a:bodyPr/>
          <a:lstStyle/>
          <a:p>
            <a:fld id="{CF071A64-F89D-47D0-B133-151168DCC4C7}" type="slidenum">
              <a:rPr lang="es-CL" smtClean="0"/>
              <a:pPr/>
              <a:t>‹Nº›</a:t>
            </a:fld>
            <a:endParaRPr lang="es-CL"/>
          </a:p>
        </p:txBody>
      </p:sp>
    </p:spTree>
    <p:extLst>
      <p:ext uri="{BB962C8B-B14F-4D97-AF65-F5344CB8AC3E}">
        <p14:creationId xmlns:p14="http://schemas.microsoft.com/office/powerpoint/2010/main" val="320613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A5572-8421-418C-9D60-6090C9DBBA1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C5B5ED7-443E-41B3-8DDB-859BDD0CD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AACAA82-47F6-4505-BC77-32F11525D3C2}"/>
              </a:ext>
            </a:extLst>
          </p:cNvPr>
          <p:cNvSpPr>
            <a:spLocks noGrp="1"/>
          </p:cNvSpPr>
          <p:nvPr>
            <p:ph type="dt" sz="half" idx="10"/>
          </p:nvPr>
        </p:nvSpPr>
        <p:spPr/>
        <p:txBody>
          <a:bodyPr/>
          <a:lstStyle/>
          <a:p>
            <a:fld id="{9D925EA1-0635-4576-A9BE-0D3E9B2C5380}" type="datetimeFigureOut">
              <a:rPr lang="es-CL" smtClean="0"/>
              <a:pPr/>
              <a:t>26-05-2022</a:t>
            </a:fld>
            <a:endParaRPr lang="es-CL"/>
          </a:p>
        </p:txBody>
      </p:sp>
      <p:sp>
        <p:nvSpPr>
          <p:cNvPr id="5" name="Marcador de pie de página 4">
            <a:extLst>
              <a:ext uri="{FF2B5EF4-FFF2-40B4-BE49-F238E27FC236}">
                <a16:creationId xmlns:a16="http://schemas.microsoft.com/office/drawing/2014/main" id="{FC2F133D-F1D3-4B54-90BB-122B250235B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E8598F1-F7B3-4530-8E5E-21DC3C808227}"/>
              </a:ext>
            </a:extLst>
          </p:cNvPr>
          <p:cNvSpPr>
            <a:spLocks noGrp="1"/>
          </p:cNvSpPr>
          <p:nvPr>
            <p:ph type="sldNum" sz="quarter" idx="12"/>
          </p:nvPr>
        </p:nvSpPr>
        <p:spPr/>
        <p:txBody>
          <a:bodyPr/>
          <a:lstStyle/>
          <a:p>
            <a:fld id="{CF071A64-F89D-47D0-B133-151168DCC4C7}" type="slidenum">
              <a:rPr lang="es-CL" smtClean="0"/>
              <a:pPr/>
              <a:t>‹Nº›</a:t>
            </a:fld>
            <a:endParaRPr lang="es-CL"/>
          </a:p>
        </p:txBody>
      </p:sp>
    </p:spTree>
    <p:extLst>
      <p:ext uri="{BB962C8B-B14F-4D97-AF65-F5344CB8AC3E}">
        <p14:creationId xmlns:p14="http://schemas.microsoft.com/office/powerpoint/2010/main" val="317552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3A3C02-5D13-4428-9EE0-75A02FB95C6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7452136-83C1-4D9C-ADE0-A82A72A10A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F5FB7-E837-45FC-95F1-711BFE86B988}"/>
              </a:ext>
            </a:extLst>
          </p:cNvPr>
          <p:cNvSpPr>
            <a:spLocks noGrp="1"/>
          </p:cNvSpPr>
          <p:nvPr>
            <p:ph type="dt" sz="half" idx="10"/>
          </p:nvPr>
        </p:nvSpPr>
        <p:spPr/>
        <p:txBody>
          <a:bodyPr/>
          <a:lstStyle/>
          <a:p>
            <a:fld id="{9D925EA1-0635-4576-A9BE-0D3E9B2C5380}" type="datetimeFigureOut">
              <a:rPr lang="es-CL" smtClean="0"/>
              <a:pPr/>
              <a:t>26-05-2022</a:t>
            </a:fld>
            <a:endParaRPr lang="es-CL"/>
          </a:p>
        </p:txBody>
      </p:sp>
      <p:sp>
        <p:nvSpPr>
          <p:cNvPr id="5" name="Marcador de pie de página 4">
            <a:extLst>
              <a:ext uri="{FF2B5EF4-FFF2-40B4-BE49-F238E27FC236}">
                <a16:creationId xmlns:a16="http://schemas.microsoft.com/office/drawing/2014/main" id="{8C57A4AA-8455-415F-BC5D-F8BEAE31805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396A2EB-C554-499C-BFD5-46752B056654}"/>
              </a:ext>
            </a:extLst>
          </p:cNvPr>
          <p:cNvSpPr>
            <a:spLocks noGrp="1"/>
          </p:cNvSpPr>
          <p:nvPr>
            <p:ph type="sldNum" sz="quarter" idx="12"/>
          </p:nvPr>
        </p:nvSpPr>
        <p:spPr/>
        <p:txBody>
          <a:bodyPr/>
          <a:lstStyle/>
          <a:p>
            <a:fld id="{CF071A64-F89D-47D0-B133-151168DCC4C7}" type="slidenum">
              <a:rPr lang="es-CL" smtClean="0"/>
              <a:pPr/>
              <a:t>‹Nº›</a:t>
            </a:fld>
            <a:endParaRPr lang="es-CL"/>
          </a:p>
        </p:txBody>
      </p:sp>
    </p:spTree>
    <p:extLst>
      <p:ext uri="{BB962C8B-B14F-4D97-AF65-F5344CB8AC3E}">
        <p14:creationId xmlns:p14="http://schemas.microsoft.com/office/powerpoint/2010/main" val="117317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98DC4B-38F8-4676-8FA0-D8903A65541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E51ED98-2A6C-4B57-9B81-484CF3ADF62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7A93013-3AD0-4524-A462-9CEDADDB62B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C2215DF1-EDE0-4215-8AAB-676240B60775}"/>
              </a:ext>
            </a:extLst>
          </p:cNvPr>
          <p:cNvSpPr>
            <a:spLocks noGrp="1"/>
          </p:cNvSpPr>
          <p:nvPr>
            <p:ph type="dt" sz="half" idx="10"/>
          </p:nvPr>
        </p:nvSpPr>
        <p:spPr/>
        <p:txBody>
          <a:bodyPr/>
          <a:lstStyle/>
          <a:p>
            <a:fld id="{9D925EA1-0635-4576-A9BE-0D3E9B2C5380}" type="datetimeFigureOut">
              <a:rPr lang="es-CL" smtClean="0"/>
              <a:pPr/>
              <a:t>26-05-2022</a:t>
            </a:fld>
            <a:endParaRPr lang="es-CL"/>
          </a:p>
        </p:txBody>
      </p:sp>
      <p:sp>
        <p:nvSpPr>
          <p:cNvPr id="6" name="Marcador de pie de página 5">
            <a:extLst>
              <a:ext uri="{FF2B5EF4-FFF2-40B4-BE49-F238E27FC236}">
                <a16:creationId xmlns:a16="http://schemas.microsoft.com/office/drawing/2014/main" id="{4B3B4EC6-A33A-4510-93AF-BE8ED9905FE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6C5C692-B8FA-4161-B6C6-574B3EC1EECE}"/>
              </a:ext>
            </a:extLst>
          </p:cNvPr>
          <p:cNvSpPr>
            <a:spLocks noGrp="1"/>
          </p:cNvSpPr>
          <p:nvPr>
            <p:ph type="sldNum" sz="quarter" idx="12"/>
          </p:nvPr>
        </p:nvSpPr>
        <p:spPr/>
        <p:txBody>
          <a:bodyPr/>
          <a:lstStyle/>
          <a:p>
            <a:fld id="{CF071A64-F89D-47D0-B133-151168DCC4C7}" type="slidenum">
              <a:rPr lang="es-CL" smtClean="0"/>
              <a:pPr/>
              <a:t>‹Nº›</a:t>
            </a:fld>
            <a:endParaRPr lang="es-CL"/>
          </a:p>
        </p:txBody>
      </p:sp>
    </p:spTree>
    <p:extLst>
      <p:ext uri="{BB962C8B-B14F-4D97-AF65-F5344CB8AC3E}">
        <p14:creationId xmlns:p14="http://schemas.microsoft.com/office/powerpoint/2010/main" val="403247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CB65B-CD09-4DDF-920F-12E1C4E0DE3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D4A71D9-48B3-44D0-A16B-CD1962B42B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7A71E72-7E18-4A31-A245-DDCD4B59CC1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AE708879-1ACC-4149-81C8-71A595D56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6E558E7-BC56-4954-9363-62107C2F20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298317EC-4145-4C19-8ABD-50792F15C9E9}"/>
              </a:ext>
            </a:extLst>
          </p:cNvPr>
          <p:cNvSpPr>
            <a:spLocks noGrp="1"/>
          </p:cNvSpPr>
          <p:nvPr>
            <p:ph type="dt" sz="half" idx="10"/>
          </p:nvPr>
        </p:nvSpPr>
        <p:spPr/>
        <p:txBody>
          <a:bodyPr/>
          <a:lstStyle/>
          <a:p>
            <a:fld id="{9D925EA1-0635-4576-A9BE-0D3E9B2C5380}" type="datetimeFigureOut">
              <a:rPr lang="es-CL" smtClean="0"/>
              <a:pPr/>
              <a:t>26-05-2022</a:t>
            </a:fld>
            <a:endParaRPr lang="es-CL"/>
          </a:p>
        </p:txBody>
      </p:sp>
      <p:sp>
        <p:nvSpPr>
          <p:cNvPr id="8" name="Marcador de pie de página 7">
            <a:extLst>
              <a:ext uri="{FF2B5EF4-FFF2-40B4-BE49-F238E27FC236}">
                <a16:creationId xmlns:a16="http://schemas.microsoft.com/office/drawing/2014/main" id="{5EE69E99-F118-4A8C-9A35-D35A2A664E23}"/>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C481940-D30A-45C6-A1BD-B3E055CB3DAC}"/>
              </a:ext>
            </a:extLst>
          </p:cNvPr>
          <p:cNvSpPr>
            <a:spLocks noGrp="1"/>
          </p:cNvSpPr>
          <p:nvPr>
            <p:ph type="sldNum" sz="quarter" idx="12"/>
          </p:nvPr>
        </p:nvSpPr>
        <p:spPr/>
        <p:txBody>
          <a:bodyPr/>
          <a:lstStyle/>
          <a:p>
            <a:fld id="{CF071A64-F89D-47D0-B133-151168DCC4C7}" type="slidenum">
              <a:rPr lang="es-CL" smtClean="0"/>
              <a:pPr/>
              <a:t>‹Nº›</a:t>
            </a:fld>
            <a:endParaRPr lang="es-CL"/>
          </a:p>
        </p:txBody>
      </p:sp>
    </p:spTree>
    <p:extLst>
      <p:ext uri="{BB962C8B-B14F-4D97-AF65-F5344CB8AC3E}">
        <p14:creationId xmlns:p14="http://schemas.microsoft.com/office/powerpoint/2010/main" val="70060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9FBE2-C410-4C64-9C14-2BA9973B38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FC030547-1125-41D7-BB41-22C39F3877A0}"/>
              </a:ext>
            </a:extLst>
          </p:cNvPr>
          <p:cNvSpPr>
            <a:spLocks noGrp="1"/>
          </p:cNvSpPr>
          <p:nvPr>
            <p:ph type="dt" sz="half" idx="10"/>
          </p:nvPr>
        </p:nvSpPr>
        <p:spPr/>
        <p:txBody>
          <a:bodyPr/>
          <a:lstStyle/>
          <a:p>
            <a:fld id="{9D925EA1-0635-4576-A9BE-0D3E9B2C5380}" type="datetimeFigureOut">
              <a:rPr lang="es-CL" smtClean="0"/>
              <a:pPr/>
              <a:t>26-05-2022</a:t>
            </a:fld>
            <a:endParaRPr lang="es-CL"/>
          </a:p>
        </p:txBody>
      </p:sp>
      <p:sp>
        <p:nvSpPr>
          <p:cNvPr id="4" name="Marcador de pie de página 3">
            <a:extLst>
              <a:ext uri="{FF2B5EF4-FFF2-40B4-BE49-F238E27FC236}">
                <a16:creationId xmlns:a16="http://schemas.microsoft.com/office/drawing/2014/main" id="{A5B37239-3476-4830-80A8-DD2746DE4E7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AD4BDD03-14D8-4BD4-BE13-F32BC3BBFE64}"/>
              </a:ext>
            </a:extLst>
          </p:cNvPr>
          <p:cNvSpPr>
            <a:spLocks noGrp="1"/>
          </p:cNvSpPr>
          <p:nvPr>
            <p:ph type="sldNum" sz="quarter" idx="12"/>
          </p:nvPr>
        </p:nvSpPr>
        <p:spPr/>
        <p:txBody>
          <a:bodyPr/>
          <a:lstStyle/>
          <a:p>
            <a:fld id="{CF071A64-F89D-47D0-B133-151168DCC4C7}" type="slidenum">
              <a:rPr lang="es-CL" smtClean="0"/>
              <a:pPr/>
              <a:t>‹Nº›</a:t>
            </a:fld>
            <a:endParaRPr lang="es-CL"/>
          </a:p>
        </p:txBody>
      </p:sp>
    </p:spTree>
    <p:extLst>
      <p:ext uri="{BB962C8B-B14F-4D97-AF65-F5344CB8AC3E}">
        <p14:creationId xmlns:p14="http://schemas.microsoft.com/office/powerpoint/2010/main" val="53624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BB2E6BE-3DC5-454E-A035-93720CE67C6A}"/>
              </a:ext>
            </a:extLst>
          </p:cNvPr>
          <p:cNvSpPr>
            <a:spLocks noGrp="1"/>
          </p:cNvSpPr>
          <p:nvPr>
            <p:ph type="dt" sz="half" idx="10"/>
          </p:nvPr>
        </p:nvSpPr>
        <p:spPr/>
        <p:txBody>
          <a:bodyPr/>
          <a:lstStyle/>
          <a:p>
            <a:fld id="{9D925EA1-0635-4576-A9BE-0D3E9B2C5380}" type="datetimeFigureOut">
              <a:rPr lang="es-CL" smtClean="0"/>
              <a:pPr/>
              <a:t>26-05-2022</a:t>
            </a:fld>
            <a:endParaRPr lang="es-CL"/>
          </a:p>
        </p:txBody>
      </p:sp>
      <p:sp>
        <p:nvSpPr>
          <p:cNvPr id="3" name="Marcador de pie de página 2">
            <a:extLst>
              <a:ext uri="{FF2B5EF4-FFF2-40B4-BE49-F238E27FC236}">
                <a16:creationId xmlns:a16="http://schemas.microsoft.com/office/drawing/2014/main" id="{8A63E889-A15D-49E5-9B5F-C003687F930E}"/>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F1789DE4-3B8C-4264-9844-28B754014FF0}"/>
              </a:ext>
            </a:extLst>
          </p:cNvPr>
          <p:cNvSpPr>
            <a:spLocks noGrp="1"/>
          </p:cNvSpPr>
          <p:nvPr>
            <p:ph type="sldNum" sz="quarter" idx="12"/>
          </p:nvPr>
        </p:nvSpPr>
        <p:spPr/>
        <p:txBody>
          <a:bodyPr/>
          <a:lstStyle/>
          <a:p>
            <a:fld id="{CF071A64-F89D-47D0-B133-151168DCC4C7}" type="slidenum">
              <a:rPr lang="es-CL" smtClean="0"/>
              <a:pPr/>
              <a:t>‹Nº›</a:t>
            </a:fld>
            <a:endParaRPr lang="es-CL"/>
          </a:p>
        </p:txBody>
      </p:sp>
    </p:spTree>
    <p:extLst>
      <p:ext uri="{BB962C8B-B14F-4D97-AF65-F5344CB8AC3E}">
        <p14:creationId xmlns:p14="http://schemas.microsoft.com/office/powerpoint/2010/main" val="47546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C50D5-EB44-4C65-B79D-04DFC478619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8E3A04F-9202-4E5E-AC31-5488E4E1E7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F9E39118-36CC-4D88-A6B2-318C8061C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91C19FB-5C91-4A3D-A970-05311292C6F3}"/>
              </a:ext>
            </a:extLst>
          </p:cNvPr>
          <p:cNvSpPr>
            <a:spLocks noGrp="1"/>
          </p:cNvSpPr>
          <p:nvPr>
            <p:ph type="dt" sz="half" idx="10"/>
          </p:nvPr>
        </p:nvSpPr>
        <p:spPr/>
        <p:txBody>
          <a:bodyPr/>
          <a:lstStyle/>
          <a:p>
            <a:fld id="{9D925EA1-0635-4576-A9BE-0D3E9B2C5380}" type="datetimeFigureOut">
              <a:rPr lang="es-CL" smtClean="0"/>
              <a:pPr/>
              <a:t>26-05-2022</a:t>
            </a:fld>
            <a:endParaRPr lang="es-CL"/>
          </a:p>
        </p:txBody>
      </p:sp>
      <p:sp>
        <p:nvSpPr>
          <p:cNvPr id="6" name="Marcador de pie de página 5">
            <a:extLst>
              <a:ext uri="{FF2B5EF4-FFF2-40B4-BE49-F238E27FC236}">
                <a16:creationId xmlns:a16="http://schemas.microsoft.com/office/drawing/2014/main" id="{F2B2E806-9842-493F-A025-FE54DBF3EED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B519BD9-4B9F-4A9E-972F-02D6B56487EB}"/>
              </a:ext>
            </a:extLst>
          </p:cNvPr>
          <p:cNvSpPr>
            <a:spLocks noGrp="1"/>
          </p:cNvSpPr>
          <p:nvPr>
            <p:ph type="sldNum" sz="quarter" idx="12"/>
          </p:nvPr>
        </p:nvSpPr>
        <p:spPr/>
        <p:txBody>
          <a:bodyPr/>
          <a:lstStyle/>
          <a:p>
            <a:fld id="{CF071A64-F89D-47D0-B133-151168DCC4C7}" type="slidenum">
              <a:rPr lang="es-CL" smtClean="0"/>
              <a:pPr/>
              <a:t>‹Nº›</a:t>
            </a:fld>
            <a:endParaRPr lang="es-CL"/>
          </a:p>
        </p:txBody>
      </p:sp>
    </p:spTree>
    <p:extLst>
      <p:ext uri="{BB962C8B-B14F-4D97-AF65-F5344CB8AC3E}">
        <p14:creationId xmlns:p14="http://schemas.microsoft.com/office/powerpoint/2010/main" val="293018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13B3F-D6C2-4A59-BFC6-AE170C2EEF0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84433B4D-6948-4FEB-8510-1B22253DD4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75497225-C2C9-471C-80B4-0F6DA6088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CAC0B5-FC3D-4DBD-B771-CAB30069BEE6}"/>
              </a:ext>
            </a:extLst>
          </p:cNvPr>
          <p:cNvSpPr>
            <a:spLocks noGrp="1"/>
          </p:cNvSpPr>
          <p:nvPr>
            <p:ph type="dt" sz="half" idx="10"/>
          </p:nvPr>
        </p:nvSpPr>
        <p:spPr/>
        <p:txBody>
          <a:bodyPr/>
          <a:lstStyle/>
          <a:p>
            <a:fld id="{9D925EA1-0635-4576-A9BE-0D3E9B2C5380}" type="datetimeFigureOut">
              <a:rPr lang="es-CL" smtClean="0"/>
              <a:pPr/>
              <a:t>26-05-2022</a:t>
            </a:fld>
            <a:endParaRPr lang="es-CL"/>
          </a:p>
        </p:txBody>
      </p:sp>
      <p:sp>
        <p:nvSpPr>
          <p:cNvPr id="6" name="Marcador de pie de página 5">
            <a:extLst>
              <a:ext uri="{FF2B5EF4-FFF2-40B4-BE49-F238E27FC236}">
                <a16:creationId xmlns:a16="http://schemas.microsoft.com/office/drawing/2014/main" id="{0ED14597-5713-4E04-B59F-74696D8320D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A0362B4-FABB-436D-9BDC-4F3DD89EAD5F}"/>
              </a:ext>
            </a:extLst>
          </p:cNvPr>
          <p:cNvSpPr>
            <a:spLocks noGrp="1"/>
          </p:cNvSpPr>
          <p:nvPr>
            <p:ph type="sldNum" sz="quarter" idx="12"/>
          </p:nvPr>
        </p:nvSpPr>
        <p:spPr/>
        <p:txBody>
          <a:bodyPr/>
          <a:lstStyle/>
          <a:p>
            <a:fld id="{CF071A64-F89D-47D0-B133-151168DCC4C7}" type="slidenum">
              <a:rPr lang="es-CL" smtClean="0"/>
              <a:pPr/>
              <a:t>‹Nº›</a:t>
            </a:fld>
            <a:endParaRPr lang="es-CL"/>
          </a:p>
        </p:txBody>
      </p:sp>
    </p:spTree>
    <p:extLst>
      <p:ext uri="{BB962C8B-B14F-4D97-AF65-F5344CB8AC3E}">
        <p14:creationId xmlns:p14="http://schemas.microsoft.com/office/powerpoint/2010/main" val="238583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46AE8E-0A27-4038-AAF6-CFB729A09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F862B2F-C235-4A30-955F-9AA2242AA2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9ECBBB4-4C8D-4877-86C9-C9DE395C3F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25EA1-0635-4576-A9BE-0D3E9B2C5380}" type="datetimeFigureOut">
              <a:rPr lang="es-CL" smtClean="0"/>
              <a:pPr/>
              <a:t>26-05-2022</a:t>
            </a:fld>
            <a:endParaRPr lang="es-CL"/>
          </a:p>
        </p:txBody>
      </p:sp>
      <p:sp>
        <p:nvSpPr>
          <p:cNvPr id="5" name="Marcador de pie de página 4">
            <a:extLst>
              <a:ext uri="{FF2B5EF4-FFF2-40B4-BE49-F238E27FC236}">
                <a16:creationId xmlns:a16="http://schemas.microsoft.com/office/drawing/2014/main" id="{7DFE05D4-35F3-4D91-A4D1-65AF06E62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73136180-6081-4FF7-8B85-55D7976023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71A64-F89D-47D0-B133-151168DCC4C7}" type="slidenum">
              <a:rPr lang="es-CL" smtClean="0"/>
              <a:pPr/>
              <a:t>‹Nº›</a:t>
            </a:fld>
            <a:endParaRPr lang="es-CL"/>
          </a:p>
        </p:txBody>
      </p:sp>
    </p:spTree>
    <p:extLst>
      <p:ext uri="{BB962C8B-B14F-4D97-AF65-F5344CB8AC3E}">
        <p14:creationId xmlns:p14="http://schemas.microsoft.com/office/powerpoint/2010/main" val="2362430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5.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chart" Target="../charts/chart4.xml"/><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6.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chart" Target="../charts/chart5.xml"/><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5.png"/><Relationship Id="rId7"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586478" y="1683756"/>
            <a:ext cx="3115265" cy="2396359"/>
          </a:xfrm>
        </p:spPr>
        <p:txBody>
          <a:bodyPr anchor="b">
            <a:normAutofit/>
          </a:bodyPr>
          <a:lstStyle/>
          <a:p>
            <a:pPr algn="r"/>
            <a:r>
              <a:rPr lang="es-ES" sz="4000">
                <a:solidFill>
                  <a:srgbClr val="FFFFFF"/>
                </a:solidFill>
                <a:latin typeface="Tahoma" pitchFamily="34" charset="0"/>
                <a:ea typeface="Tahoma" pitchFamily="34" charset="0"/>
                <a:cs typeface="Tahoma" pitchFamily="34" charset="0"/>
              </a:rPr>
              <a:t>        </a:t>
            </a:r>
            <a:r>
              <a:rPr lang="es-ES" sz="4000" b="1">
                <a:solidFill>
                  <a:srgbClr val="FFFFFF"/>
                </a:solidFill>
                <a:latin typeface="Tahoma" pitchFamily="34" charset="0"/>
                <a:ea typeface="Tahoma" pitchFamily="34" charset="0"/>
                <a:cs typeface="Tahoma" pitchFamily="34" charset="0"/>
              </a:rPr>
              <a:t>PERITAJES TDPI</a:t>
            </a:r>
          </a:p>
        </p:txBody>
      </p:sp>
      <p:pic>
        <p:nvPicPr>
          <p:cNvPr id="4" name="Imagen 4"/>
          <p:cNvPicPr>
            <a:picLocks noChangeAspect="1"/>
          </p:cNvPicPr>
          <p:nvPr/>
        </p:nvPicPr>
        <p:blipFill>
          <a:blip r:embed="rId2" cstate="print">
            <a:lum bright="5000" contrast="1000"/>
            <a:extLst>
              <a:ext uri="{28A0092B-C50C-407E-A947-70E740481C1C}">
                <a14:useLocalDpi xmlns:a14="http://schemas.microsoft.com/office/drawing/2010/main" val="0"/>
              </a:ext>
            </a:extLst>
          </a:blip>
          <a:stretch>
            <a:fillRect/>
          </a:stretch>
        </p:blipFill>
        <p:spPr>
          <a:xfrm>
            <a:off x="10001250" y="0"/>
            <a:ext cx="2190750" cy="942975"/>
          </a:xfrm>
          <a:prstGeom prst="rect">
            <a:avLst/>
          </a:prstGeom>
          <a:effectLst>
            <a:softEdge rad="50800"/>
          </a:effectLst>
        </p:spPr>
      </p:pic>
      <p:pic>
        <p:nvPicPr>
          <p:cNvPr id="5" name="Imagen 5">
            <a:extLst>
              <a:ext uri="{FF2B5EF4-FFF2-40B4-BE49-F238E27FC236}">
                <a16:creationId xmlns:a16="http://schemas.microsoft.com/office/drawing/2014/main" id="{58BF0A58-BC1A-4FC3-9B87-2A58FA6A8EFB}"/>
              </a:ext>
            </a:extLst>
          </p:cNvPr>
          <p:cNvPicPr>
            <a:picLocks noChangeAspect="1"/>
          </p:cNvPicPr>
          <p:nvPr/>
        </p:nvPicPr>
        <p:blipFill>
          <a:blip r:embed="rId3" cstate="print"/>
          <a:stretch>
            <a:fillRect/>
          </a:stretch>
        </p:blipFill>
        <p:spPr>
          <a:xfrm>
            <a:off x="0" y="17585"/>
            <a:ext cx="1562318" cy="781159"/>
          </a:xfrm>
          <a:prstGeom prst="rect">
            <a:avLst/>
          </a:prstGeom>
        </p:spPr>
      </p:pic>
      <p:graphicFrame>
        <p:nvGraphicFramePr>
          <p:cNvPr id="7" name="2 Marcador de contenido">
            <a:extLst>
              <a:ext uri="{FF2B5EF4-FFF2-40B4-BE49-F238E27FC236}">
                <a16:creationId xmlns:a16="http://schemas.microsoft.com/office/drawing/2014/main" id="{3B658704-CB57-2B60-9C02-8892718A119A}"/>
              </a:ext>
            </a:extLst>
          </p:cNvPr>
          <p:cNvGraphicFramePr>
            <a:graphicFrameLocks noGrp="1"/>
          </p:cNvGraphicFramePr>
          <p:nvPr>
            <p:ph idx="1"/>
            <p:extLst>
              <p:ext uri="{D42A27DB-BD31-4B8C-83A1-F6EECF244321}">
                <p14:modId xmlns:p14="http://schemas.microsoft.com/office/powerpoint/2010/main" val="50348959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CEC3E2B3-0C8D-E96E-7AA9-7B8D5D5C43D6}"/>
              </a:ext>
            </a:extLst>
          </p:cNvPr>
          <p:cNvSpPr txBox="1"/>
          <p:nvPr/>
        </p:nvSpPr>
        <p:spPr>
          <a:xfrm>
            <a:off x="1275732" y="4875666"/>
            <a:ext cx="2606467" cy="923330"/>
          </a:xfrm>
          <a:prstGeom prst="rect">
            <a:avLst/>
          </a:prstGeom>
          <a:noFill/>
        </p:spPr>
        <p:txBody>
          <a:bodyPr wrap="square" rtlCol="0">
            <a:spAutoFit/>
          </a:bodyPr>
          <a:lstStyle/>
          <a:p>
            <a:r>
              <a:rPr lang="es-CL" dirty="0">
                <a:solidFill>
                  <a:schemeClr val="bg1"/>
                </a:solidFill>
              </a:rPr>
              <a:t>Carmen Iglesias Muñoz</a:t>
            </a:r>
          </a:p>
          <a:p>
            <a:r>
              <a:rPr lang="es-CL" dirty="0">
                <a:solidFill>
                  <a:schemeClr val="bg1"/>
                </a:solidFill>
              </a:rPr>
              <a:t>Ministra</a:t>
            </a:r>
          </a:p>
          <a:p>
            <a:r>
              <a:rPr lang="es-CL" dirty="0">
                <a:solidFill>
                  <a:schemeClr val="bg1"/>
                </a:solidFill>
              </a:rPr>
              <a:t>Presidenta de TDPI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2" cstate="print"/>
          <a:stretch>
            <a:fillRect/>
          </a:stretch>
        </p:blipFill>
        <p:spPr>
          <a:xfrm>
            <a:off x="0" y="17585"/>
            <a:ext cx="1562318" cy="781159"/>
          </a:xfrm>
          <a:prstGeom prst="rect">
            <a:avLst/>
          </a:prstGeom>
        </p:spPr>
      </p:pic>
      <p:pic>
        <p:nvPicPr>
          <p:cNvPr id="4" name="Imagen 3"/>
          <p:cNvPicPr>
            <a:picLocks noChangeAspect="1"/>
          </p:cNvPicPr>
          <p:nvPr/>
        </p:nvPicPr>
        <p:blipFill>
          <a:blip r:embed="rId3" cstate="print"/>
          <a:stretch>
            <a:fillRect/>
          </a:stretch>
        </p:blipFill>
        <p:spPr>
          <a:xfrm>
            <a:off x="1562318" y="48871"/>
            <a:ext cx="1743607" cy="749873"/>
          </a:xfrm>
          <a:prstGeom prst="rect">
            <a:avLst/>
          </a:prstGeom>
        </p:spPr>
      </p:pic>
      <p:graphicFrame>
        <p:nvGraphicFramePr>
          <p:cNvPr id="9" name="Gráfico 8"/>
          <p:cNvGraphicFramePr>
            <a:graphicFrameLocks/>
          </p:cNvGraphicFramePr>
          <p:nvPr>
            <p:extLst>
              <p:ext uri="{D42A27DB-BD31-4B8C-83A1-F6EECF244321}">
                <p14:modId xmlns:p14="http://schemas.microsoft.com/office/powerpoint/2010/main" val="2991980026"/>
              </p:ext>
            </p:extLst>
          </p:nvPr>
        </p:nvGraphicFramePr>
        <p:xfrm>
          <a:off x="5184281" y="963366"/>
          <a:ext cx="6728319" cy="47601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Marcador de texto 7">
            <a:extLst>
              <a:ext uri="{FF2B5EF4-FFF2-40B4-BE49-F238E27FC236}">
                <a16:creationId xmlns:a16="http://schemas.microsoft.com/office/drawing/2014/main" id="{A1822ECF-A8EB-C599-9699-0B970EC555E8}"/>
              </a:ext>
            </a:extLst>
          </p:cNvPr>
          <p:cNvGraphicFramePr/>
          <p:nvPr>
            <p:extLst>
              <p:ext uri="{D42A27DB-BD31-4B8C-83A1-F6EECF244321}">
                <p14:modId xmlns:p14="http://schemas.microsoft.com/office/powerpoint/2010/main" val="4081662800"/>
              </p:ext>
            </p:extLst>
          </p:nvPr>
        </p:nvGraphicFramePr>
        <p:xfrm>
          <a:off x="931492" y="1880075"/>
          <a:ext cx="3840533" cy="39889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CuadroTexto 1">
            <a:extLst>
              <a:ext uri="{FF2B5EF4-FFF2-40B4-BE49-F238E27FC236}">
                <a16:creationId xmlns:a16="http://schemas.microsoft.com/office/drawing/2014/main" id="{D779BAA6-9B22-02AE-6CAE-8A6762B91472}"/>
              </a:ext>
            </a:extLst>
          </p:cNvPr>
          <p:cNvSpPr txBox="1"/>
          <p:nvPr/>
        </p:nvSpPr>
        <p:spPr>
          <a:xfrm>
            <a:off x="1292087" y="1341782"/>
            <a:ext cx="2902226" cy="646331"/>
          </a:xfrm>
          <a:prstGeom prst="rect">
            <a:avLst/>
          </a:prstGeom>
          <a:noFill/>
        </p:spPr>
        <p:txBody>
          <a:bodyPr wrap="square" rtlCol="0">
            <a:spAutoFit/>
          </a:bodyPr>
          <a:lstStyle/>
          <a:p>
            <a:r>
              <a:rPr lang="es-CL" dirty="0"/>
              <a:t>Cómo se distribuyen por materias.</a:t>
            </a:r>
          </a:p>
        </p:txBody>
      </p:sp>
    </p:spTree>
    <p:extLst>
      <p:ext uri="{BB962C8B-B14F-4D97-AF65-F5344CB8AC3E}">
        <p14:creationId xmlns:p14="http://schemas.microsoft.com/office/powerpoint/2010/main" val="2602002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2" cstate="print"/>
          <a:stretch>
            <a:fillRect/>
          </a:stretch>
        </p:blipFill>
        <p:spPr>
          <a:xfrm>
            <a:off x="0" y="17585"/>
            <a:ext cx="1562318" cy="781159"/>
          </a:xfrm>
          <a:prstGeom prst="rect">
            <a:avLst/>
          </a:prstGeom>
        </p:spPr>
      </p:pic>
      <p:pic>
        <p:nvPicPr>
          <p:cNvPr id="4" name="Imagen 3"/>
          <p:cNvPicPr>
            <a:picLocks noChangeAspect="1"/>
          </p:cNvPicPr>
          <p:nvPr/>
        </p:nvPicPr>
        <p:blipFill>
          <a:blip r:embed="rId3" cstate="print"/>
          <a:stretch>
            <a:fillRect/>
          </a:stretch>
        </p:blipFill>
        <p:spPr>
          <a:xfrm>
            <a:off x="1562318" y="48871"/>
            <a:ext cx="1743607" cy="749873"/>
          </a:xfrm>
          <a:prstGeom prst="rect">
            <a:avLst/>
          </a:prstGeom>
        </p:spPr>
      </p:pic>
      <p:graphicFrame>
        <p:nvGraphicFramePr>
          <p:cNvPr id="9" name="Gráfico 8"/>
          <p:cNvGraphicFramePr>
            <a:graphicFrameLocks/>
          </p:cNvGraphicFramePr>
          <p:nvPr>
            <p:extLst>
              <p:ext uri="{D42A27DB-BD31-4B8C-83A1-F6EECF244321}">
                <p14:modId xmlns:p14="http://schemas.microsoft.com/office/powerpoint/2010/main" val="268495378"/>
              </p:ext>
            </p:extLst>
          </p:nvPr>
        </p:nvGraphicFramePr>
        <p:xfrm>
          <a:off x="5255030" y="970491"/>
          <a:ext cx="6642109" cy="49985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Marcador de texto 7">
            <a:extLst>
              <a:ext uri="{FF2B5EF4-FFF2-40B4-BE49-F238E27FC236}">
                <a16:creationId xmlns:a16="http://schemas.microsoft.com/office/drawing/2014/main" id="{86495891-2ACB-E7F1-EE80-31688E718DE9}"/>
              </a:ext>
            </a:extLst>
          </p:cNvPr>
          <p:cNvGraphicFramePr/>
          <p:nvPr>
            <p:extLst>
              <p:ext uri="{D42A27DB-BD31-4B8C-83A1-F6EECF244321}">
                <p14:modId xmlns:p14="http://schemas.microsoft.com/office/powerpoint/2010/main" val="1075400443"/>
              </p:ext>
            </p:extLst>
          </p:nvPr>
        </p:nvGraphicFramePr>
        <p:xfrm>
          <a:off x="1562318" y="1888621"/>
          <a:ext cx="2894724" cy="3734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1949DCF9-4C7A-3A0A-8592-6BFE3D431022}"/>
              </a:ext>
            </a:extLst>
          </p:cNvPr>
          <p:cNvSpPr txBox="1"/>
          <p:nvPr/>
        </p:nvSpPr>
        <p:spPr>
          <a:xfrm>
            <a:off x="1562318" y="1234867"/>
            <a:ext cx="2902226" cy="369332"/>
          </a:xfrm>
          <a:prstGeom prst="rect">
            <a:avLst/>
          </a:prstGeom>
          <a:noFill/>
        </p:spPr>
        <p:txBody>
          <a:bodyPr wrap="square" rtlCol="0">
            <a:spAutoFit/>
          </a:bodyPr>
          <a:lstStyle/>
          <a:p>
            <a:r>
              <a:rPr lang="es-CL" dirty="0"/>
              <a:t>Cómo se ha resuelto?</a:t>
            </a:r>
          </a:p>
        </p:txBody>
      </p:sp>
    </p:spTree>
    <p:extLst>
      <p:ext uri="{BB962C8B-B14F-4D97-AF65-F5344CB8AC3E}">
        <p14:creationId xmlns:p14="http://schemas.microsoft.com/office/powerpoint/2010/main" val="477835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2" cstate="print"/>
          <a:stretch>
            <a:fillRect/>
          </a:stretch>
        </p:blipFill>
        <p:spPr>
          <a:xfrm>
            <a:off x="0" y="17585"/>
            <a:ext cx="1562318" cy="781159"/>
          </a:xfrm>
          <a:prstGeom prst="rect">
            <a:avLst/>
          </a:prstGeom>
        </p:spPr>
      </p:pic>
      <p:pic>
        <p:nvPicPr>
          <p:cNvPr id="4" name="Imagen 3"/>
          <p:cNvPicPr>
            <a:picLocks noChangeAspect="1"/>
          </p:cNvPicPr>
          <p:nvPr/>
        </p:nvPicPr>
        <p:blipFill>
          <a:blip r:embed="rId3" cstate="print"/>
          <a:stretch>
            <a:fillRect/>
          </a:stretch>
        </p:blipFill>
        <p:spPr>
          <a:xfrm>
            <a:off x="1562318" y="48871"/>
            <a:ext cx="1743607" cy="749873"/>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4071155871"/>
              </p:ext>
            </p:extLst>
          </p:nvPr>
        </p:nvGraphicFramePr>
        <p:xfrm>
          <a:off x="1762647" y="1094944"/>
          <a:ext cx="2987355" cy="21874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p:cNvGraphicFramePr>
            <a:graphicFrameLocks/>
          </p:cNvGraphicFramePr>
          <p:nvPr>
            <p:extLst>
              <p:ext uri="{D42A27DB-BD31-4B8C-83A1-F6EECF244321}">
                <p14:modId xmlns:p14="http://schemas.microsoft.com/office/powerpoint/2010/main" val="1818662936"/>
              </p:ext>
            </p:extLst>
          </p:nvPr>
        </p:nvGraphicFramePr>
        <p:xfrm>
          <a:off x="5181310" y="1085857"/>
          <a:ext cx="2987355" cy="22216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áfico 10"/>
          <p:cNvGraphicFramePr>
            <a:graphicFrameLocks/>
          </p:cNvGraphicFramePr>
          <p:nvPr>
            <p:extLst>
              <p:ext uri="{D42A27DB-BD31-4B8C-83A1-F6EECF244321}">
                <p14:modId xmlns:p14="http://schemas.microsoft.com/office/powerpoint/2010/main" val="3479061220"/>
              </p:ext>
            </p:extLst>
          </p:nvPr>
        </p:nvGraphicFramePr>
        <p:xfrm>
          <a:off x="8599973" y="1085857"/>
          <a:ext cx="2797211" cy="22216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áfico 11"/>
          <p:cNvGraphicFramePr>
            <a:graphicFrameLocks/>
          </p:cNvGraphicFramePr>
          <p:nvPr>
            <p:extLst>
              <p:ext uri="{D42A27DB-BD31-4B8C-83A1-F6EECF244321}">
                <p14:modId xmlns:p14="http://schemas.microsoft.com/office/powerpoint/2010/main" val="1457101608"/>
              </p:ext>
            </p:extLst>
          </p:nvPr>
        </p:nvGraphicFramePr>
        <p:xfrm>
          <a:off x="2866676" y="3800361"/>
          <a:ext cx="3423029" cy="245515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Gráfico 12"/>
          <p:cNvGraphicFramePr>
            <a:graphicFrameLocks/>
          </p:cNvGraphicFramePr>
          <p:nvPr>
            <p:extLst>
              <p:ext uri="{D42A27DB-BD31-4B8C-83A1-F6EECF244321}">
                <p14:modId xmlns:p14="http://schemas.microsoft.com/office/powerpoint/2010/main" val="3985636333"/>
              </p:ext>
            </p:extLst>
          </p:nvPr>
        </p:nvGraphicFramePr>
        <p:xfrm>
          <a:off x="6860002" y="3800361"/>
          <a:ext cx="3138577" cy="2361157"/>
        </p:xfrm>
        <a:graphic>
          <a:graphicData uri="http://schemas.openxmlformats.org/drawingml/2006/chart">
            <c:chart xmlns:c="http://schemas.openxmlformats.org/drawingml/2006/chart" xmlns:r="http://schemas.openxmlformats.org/officeDocument/2006/relationships" r:id="rId8"/>
          </a:graphicData>
        </a:graphic>
      </p:graphicFrame>
      <p:sp>
        <p:nvSpPr>
          <p:cNvPr id="14" name="CuadroTexto 13">
            <a:extLst>
              <a:ext uri="{FF2B5EF4-FFF2-40B4-BE49-F238E27FC236}">
                <a16:creationId xmlns:a16="http://schemas.microsoft.com/office/drawing/2014/main" id="{8C4BAC80-C92C-D574-44F8-917B548C2974}"/>
              </a:ext>
            </a:extLst>
          </p:cNvPr>
          <p:cNvSpPr txBox="1"/>
          <p:nvPr/>
        </p:nvSpPr>
        <p:spPr>
          <a:xfrm>
            <a:off x="4038501" y="511816"/>
            <a:ext cx="6094378" cy="369332"/>
          </a:xfrm>
          <a:prstGeom prst="rect">
            <a:avLst/>
          </a:prstGeom>
          <a:noFill/>
        </p:spPr>
        <p:txBody>
          <a:bodyPr wrap="square">
            <a:spAutoFit/>
          </a:bodyPr>
          <a:lstStyle/>
          <a:p>
            <a:r>
              <a:rPr lang="es-CL" dirty="0"/>
              <a:t>Detalles por áreas generales de la técnica:</a:t>
            </a:r>
          </a:p>
        </p:txBody>
      </p:sp>
    </p:spTree>
    <p:extLst>
      <p:ext uri="{BB962C8B-B14F-4D97-AF65-F5344CB8AC3E}">
        <p14:creationId xmlns:p14="http://schemas.microsoft.com/office/powerpoint/2010/main" val="2392805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2" cstate="print"/>
          <a:stretch>
            <a:fillRect/>
          </a:stretch>
        </p:blipFill>
        <p:spPr>
          <a:xfrm>
            <a:off x="0" y="17585"/>
            <a:ext cx="1562318" cy="781159"/>
          </a:xfrm>
          <a:prstGeom prst="rect">
            <a:avLst/>
          </a:prstGeom>
        </p:spPr>
      </p:pic>
      <p:pic>
        <p:nvPicPr>
          <p:cNvPr id="4" name="Imagen 3"/>
          <p:cNvPicPr>
            <a:picLocks noChangeAspect="1"/>
          </p:cNvPicPr>
          <p:nvPr/>
        </p:nvPicPr>
        <p:blipFill>
          <a:blip r:embed="rId3" cstate="print"/>
          <a:stretch>
            <a:fillRect/>
          </a:stretch>
        </p:blipFill>
        <p:spPr>
          <a:xfrm>
            <a:off x="1562318" y="48871"/>
            <a:ext cx="1743607" cy="749873"/>
          </a:xfrm>
          <a:prstGeom prst="rect">
            <a:avLst/>
          </a:prstGeom>
        </p:spPr>
      </p:pic>
      <p:sp>
        <p:nvSpPr>
          <p:cNvPr id="8" name="Marcador de texto 7"/>
          <p:cNvSpPr>
            <a:spLocks noGrp="1"/>
          </p:cNvSpPr>
          <p:nvPr>
            <p:ph type="body" sz="half" idx="2"/>
          </p:nvPr>
        </p:nvSpPr>
        <p:spPr>
          <a:xfrm>
            <a:off x="839788" y="1214846"/>
            <a:ext cx="4133864" cy="4639023"/>
          </a:xfrm>
        </p:spPr>
        <p:txBody>
          <a:bodyPr>
            <a:normAutofit/>
          </a:bodyPr>
          <a:lstStyle/>
          <a:p>
            <a:pPr algn="ctr"/>
            <a:r>
              <a:rPr lang="es-US" dirty="0">
                <a:latin typeface="Tahoma" pitchFamily="34" charset="0"/>
                <a:ea typeface="Tahoma" pitchFamily="34" charset="0"/>
                <a:cs typeface="Tahoma" pitchFamily="34" charset="0"/>
              </a:rPr>
              <a:t>CAUSAS FALLADAS CON PERITAJES CON RECURSOS DE CASACION.</a:t>
            </a:r>
          </a:p>
          <a:p>
            <a:endParaRPr lang="es-US" dirty="0">
              <a:latin typeface="Tahoma" pitchFamily="34" charset="0"/>
              <a:ea typeface="Tahoma" pitchFamily="34" charset="0"/>
              <a:cs typeface="Tahoma" pitchFamily="34" charset="0"/>
            </a:endParaRPr>
          </a:p>
          <a:p>
            <a:endParaRPr lang="es-US" dirty="0">
              <a:latin typeface="Tahoma" pitchFamily="34" charset="0"/>
              <a:ea typeface="Tahoma" pitchFamily="34" charset="0"/>
              <a:cs typeface="Tahoma" pitchFamily="34" charset="0"/>
            </a:endParaRPr>
          </a:p>
          <a:p>
            <a:endParaRPr lang="es-US" dirty="0">
              <a:latin typeface="Tahoma" pitchFamily="34" charset="0"/>
              <a:ea typeface="Tahoma" pitchFamily="34" charset="0"/>
              <a:cs typeface="Tahoma" pitchFamily="34" charset="0"/>
            </a:endParaRPr>
          </a:p>
          <a:p>
            <a:endParaRPr lang="es-US" sz="2000" b="1" dirty="0">
              <a:latin typeface="Tahoma" pitchFamily="34" charset="0"/>
              <a:ea typeface="Tahoma" pitchFamily="34" charset="0"/>
              <a:cs typeface="Tahoma" pitchFamily="34" charset="0"/>
            </a:endParaRPr>
          </a:p>
          <a:p>
            <a:r>
              <a:rPr lang="es-US" sz="2000" b="1" dirty="0">
                <a:latin typeface="Tahoma" pitchFamily="34" charset="0"/>
                <a:ea typeface="Tahoma" pitchFamily="34" charset="0"/>
                <a:cs typeface="Tahoma" pitchFamily="34" charset="0"/>
              </a:rPr>
              <a:t> </a:t>
            </a:r>
          </a:p>
        </p:txBody>
      </p:sp>
      <p:graphicFrame>
        <p:nvGraphicFramePr>
          <p:cNvPr id="7" name="Gráfico 6"/>
          <p:cNvGraphicFramePr>
            <a:graphicFrameLocks/>
          </p:cNvGraphicFramePr>
          <p:nvPr>
            <p:extLst>
              <p:ext uri="{D42A27DB-BD31-4B8C-83A1-F6EECF244321}">
                <p14:modId xmlns:p14="http://schemas.microsoft.com/office/powerpoint/2010/main" val="3729841155"/>
              </p:ext>
            </p:extLst>
          </p:nvPr>
        </p:nvGraphicFramePr>
        <p:xfrm>
          <a:off x="5165674" y="908823"/>
          <a:ext cx="6705828" cy="5040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2">
            <a:extLst>
              <a:ext uri="{FF2B5EF4-FFF2-40B4-BE49-F238E27FC236}">
                <a16:creationId xmlns:a16="http://schemas.microsoft.com/office/drawing/2014/main" id="{DDFB7963-7D6A-023C-C668-5E32EA16B103}"/>
              </a:ext>
            </a:extLst>
          </p:cNvPr>
          <p:cNvGraphicFramePr>
            <a:graphicFrameLocks noGrp="1"/>
          </p:cNvGraphicFramePr>
          <p:nvPr>
            <p:extLst>
              <p:ext uri="{D42A27DB-BD31-4B8C-83A1-F6EECF244321}">
                <p14:modId xmlns:p14="http://schemas.microsoft.com/office/powerpoint/2010/main" val="454996623"/>
              </p:ext>
            </p:extLst>
          </p:nvPr>
        </p:nvGraphicFramePr>
        <p:xfrm>
          <a:off x="1562318" y="1931351"/>
          <a:ext cx="2633667" cy="2127568"/>
        </p:xfrm>
        <a:graphic>
          <a:graphicData uri="http://schemas.openxmlformats.org/drawingml/2006/table">
            <a:tbl>
              <a:tblPr firstRow="1" bandRow="1">
                <a:tableStyleId>{5C22544A-7EE6-4342-B048-85BDC9FD1C3A}</a:tableStyleId>
              </a:tblPr>
              <a:tblGrid>
                <a:gridCol w="1829719">
                  <a:extLst>
                    <a:ext uri="{9D8B030D-6E8A-4147-A177-3AD203B41FA5}">
                      <a16:colId xmlns:a16="http://schemas.microsoft.com/office/drawing/2014/main" val="2420849155"/>
                    </a:ext>
                  </a:extLst>
                </a:gridCol>
                <a:gridCol w="803948">
                  <a:extLst>
                    <a:ext uri="{9D8B030D-6E8A-4147-A177-3AD203B41FA5}">
                      <a16:colId xmlns:a16="http://schemas.microsoft.com/office/drawing/2014/main" val="3313700205"/>
                    </a:ext>
                  </a:extLst>
                </a:gridCol>
              </a:tblGrid>
              <a:tr h="1068223">
                <a:tc>
                  <a:txBody>
                    <a:bodyPr/>
                    <a:lstStyle/>
                    <a:p>
                      <a:r>
                        <a:rPr lang="es-US" sz="1600" dirty="0">
                          <a:latin typeface="Tahoma" pitchFamily="34" charset="0"/>
                          <a:ea typeface="Tahoma" pitchFamily="34" charset="0"/>
                          <a:cs typeface="Tahoma" pitchFamily="34" charset="0"/>
                        </a:rPr>
                        <a:t>Total recursos de casación presentados </a:t>
                      </a:r>
                      <a:endParaRPr lang="es-CL" sz="1600" dirty="0"/>
                    </a:p>
                  </a:txBody>
                  <a:tcPr/>
                </a:tc>
                <a:tc>
                  <a:txBody>
                    <a:bodyPr/>
                    <a:lstStyle/>
                    <a:p>
                      <a:r>
                        <a:rPr lang="es-CL" sz="1600" dirty="0"/>
                        <a:t>45</a:t>
                      </a:r>
                    </a:p>
                  </a:txBody>
                  <a:tcPr/>
                </a:tc>
                <a:extLst>
                  <a:ext uri="{0D108BD9-81ED-4DB2-BD59-A6C34878D82A}">
                    <a16:rowId xmlns:a16="http://schemas.microsoft.com/office/drawing/2014/main" val="2391721202"/>
                  </a:ext>
                </a:extLst>
              </a:tr>
              <a:tr h="586171">
                <a:tc>
                  <a:txBody>
                    <a:bodyPr/>
                    <a:lstStyle/>
                    <a:p>
                      <a:r>
                        <a:rPr lang="es-CL" sz="1600" dirty="0"/>
                        <a:t>Rechazados</a:t>
                      </a:r>
                    </a:p>
                  </a:txBody>
                  <a:tcPr/>
                </a:tc>
                <a:tc>
                  <a:txBody>
                    <a:bodyPr/>
                    <a:lstStyle/>
                    <a:p>
                      <a:r>
                        <a:rPr lang="es-CL" sz="1600" dirty="0"/>
                        <a:t>44</a:t>
                      </a:r>
                    </a:p>
                  </a:txBody>
                  <a:tcPr/>
                </a:tc>
                <a:extLst>
                  <a:ext uri="{0D108BD9-81ED-4DB2-BD59-A6C34878D82A}">
                    <a16:rowId xmlns:a16="http://schemas.microsoft.com/office/drawing/2014/main" val="2382371637"/>
                  </a:ext>
                </a:extLst>
              </a:tr>
              <a:tr h="473174">
                <a:tc>
                  <a:txBody>
                    <a:bodyPr/>
                    <a:lstStyle/>
                    <a:p>
                      <a:r>
                        <a:rPr lang="es-CL" sz="1600" dirty="0"/>
                        <a:t>Acogidos</a:t>
                      </a:r>
                    </a:p>
                  </a:txBody>
                  <a:tcPr/>
                </a:tc>
                <a:tc>
                  <a:txBody>
                    <a:bodyPr/>
                    <a:lstStyle/>
                    <a:p>
                      <a:r>
                        <a:rPr lang="es-CL" sz="1600" dirty="0"/>
                        <a:t>1</a:t>
                      </a:r>
                    </a:p>
                  </a:txBody>
                  <a:tcPr/>
                </a:tc>
                <a:extLst>
                  <a:ext uri="{0D108BD9-81ED-4DB2-BD59-A6C34878D82A}">
                    <a16:rowId xmlns:a16="http://schemas.microsoft.com/office/drawing/2014/main" val="796594276"/>
                  </a:ext>
                </a:extLst>
              </a:tr>
            </a:tbl>
          </a:graphicData>
        </a:graphic>
      </p:graphicFrame>
    </p:spTree>
    <p:extLst>
      <p:ext uri="{BB962C8B-B14F-4D97-AF65-F5344CB8AC3E}">
        <p14:creationId xmlns:p14="http://schemas.microsoft.com/office/powerpoint/2010/main" val="4035941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Mamás Todoterreno: Cosa por las que dar las 'Gracias'">
            <a:extLst>
              <a:ext uri="{FF2B5EF4-FFF2-40B4-BE49-F238E27FC236}">
                <a16:creationId xmlns:a16="http://schemas.microsoft.com/office/drawing/2014/main" id="{80833F9D-2298-F439-417F-F0E990DBEA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6319" y="2396630"/>
            <a:ext cx="5288376" cy="198314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3" cstate="print"/>
          <a:stretch>
            <a:fillRect/>
          </a:stretch>
        </p:blipFill>
        <p:spPr>
          <a:xfrm>
            <a:off x="0" y="17585"/>
            <a:ext cx="1562318" cy="781159"/>
          </a:xfrm>
          <a:prstGeom prst="rect">
            <a:avLst/>
          </a:prstGeom>
        </p:spPr>
      </p:pic>
      <p:pic>
        <p:nvPicPr>
          <p:cNvPr id="5" name="Imagen 4"/>
          <p:cNvPicPr>
            <a:picLocks noChangeAspect="1"/>
          </p:cNvPicPr>
          <p:nvPr/>
        </p:nvPicPr>
        <p:blipFill>
          <a:blip r:embed="rId4" cstate="print">
            <a:lum bright="5000" contrast="1000"/>
            <a:extLst>
              <a:ext uri="{28A0092B-C50C-407E-A947-70E740481C1C}">
                <a14:useLocalDpi xmlns:a14="http://schemas.microsoft.com/office/drawing/2010/main" val="0"/>
              </a:ext>
            </a:extLst>
          </a:blip>
          <a:stretch>
            <a:fillRect/>
          </a:stretch>
        </p:blipFill>
        <p:spPr>
          <a:xfrm>
            <a:off x="9912350" y="87313"/>
            <a:ext cx="2190750" cy="942975"/>
          </a:xfrm>
          <a:prstGeom prst="rect">
            <a:avLst/>
          </a:prstGeom>
          <a:effectLst>
            <a:softEdge rad="50800"/>
          </a:effectLst>
        </p:spPr>
      </p:pic>
    </p:spTree>
    <p:extLst>
      <p:ext uri="{BB962C8B-B14F-4D97-AF65-F5344CB8AC3E}">
        <p14:creationId xmlns:p14="http://schemas.microsoft.com/office/powerpoint/2010/main" val="104713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965430" y="629268"/>
            <a:ext cx="6586491" cy="1286160"/>
          </a:xfrm>
        </p:spPr>
        <p:txBody>
          <a:bodyPr anchor="b">
            <a:normAutofit/>
          </a:bodyPr>
          <a:lstStyle/>
          <a:p>
            <a:pPr algn="ctr"/>
            <a:r>
              <a:rPr lang="es-ES" sz="4100" dirty="0">
                <a:latin typeface="Tahoma" pitchFamily="34" charset="0"/>
                <a:ea typeface="Tahoma" pitchFamily="34" charset="0"/>
                <a:cs typeface="Tahoma" pitchFamily="34" charset="0"/>
              </a:rPr>
              <a:t> </a:t>
            </a:r>
            <a:r>
              <a:rPr lang="es-ES" sz="2400" b="1" dirty="0">
                <a:latin typeface="Tahoma" pitchFamily="34" charset="0"/>
                <a:ea typeface="Tahoma" pitchFamily="34" charset="0"/>
                <a:cs typeface="Tahoma" pitchFamily="34" charset="0"/>
              </a:rPr>
              <a:t>CONMEMORACIÓN 10 AÑOS PERITAJES TDPI</a:t>
            </a:r>
          </a:p>
        </p:txBody>
      </p:sp>
      <p:pic>
        <p:nvPicPr>
          <p:cNvPr id="8" name="Picture 7">
            <a:extLst>
              <a:ext uri="{FF2B5EF4-FFF2-40B4-BE49-F238E27FC236}">
                <a16:creationId xmlns:a16="http://schemas.microsoft.com/office/drawing/2014/main" id="{8C32A4BA-2717-AD45-46E3-C482286442AE}"/>
              </a:ext>
            </a:extLst>
          </p:cNvPr>
          <p:cNvPicPr>
            <a:picLocks noChangeAspect="1"/>
          </p:cNvPicPr>
          <p:nvPr/>
        </p:nvPicPr>
        <p:blipFill rotWithShape="1">
          <a:blip r:embed="rId2"/>
          <a:srcRect l="31625" r="30353"/>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96483"/>
            </a:solidFill>
          </a:ln>
        </p:spPr>
        <p:style>
          <a:lnRef idx="1">
            <a:schemeClr val="accent1"/>
          </a:lnRef>
          <a:fillRef idx="0">
            <a:schemeClr val="accent1"/>
          </a:fillRef>
          <a:effectRef idx="0">
            <a:schemeClr val="accent1"/>
          </a:effectRef>
          <a:fontRef idx="minor">
            <a:schemeClr val="tx1"/>
          </a:fontRef>
        </p:style>
      </p:cxnSp>
      <p:pic>
        <p:nvPicPr>
          <p:cNvPr id="4" name="Imagen 4"/>
          <p:cNvPicPr>
            <a:picLocks noChangeAspect="1"/>
          </p:cNvPicPr>
          <p:nvPr/>
        </p:nvPicPr>
        <p:blipFill>
          <a:blip r:embed="rId3" cstate="print">
            <a:lum bright="5000" contrast="1000"/>
            <a:extLst>
              <a:ext uri="{28A0092B-C50C-407E-A947-70E740481C1C}">
                <a14:useLocalDpi xmlns:a14="http://schemas.microsoft.com/office/drawing/2010/main" val="0"/>
              </a:ext>
            </a:extLst>
          </a:blip>
          <a:stretch>
            <a:fillRect/>
          </a:stretch>
        </p:blipFill>
        <p:spPr>
          <a:xfrm>
            <a:off x="10001250" y="0"/>
            <a:ext cx="2190750" cy="942975"/>
          </a:xfrm>
          <a:prstGeom prst="rect">
            <a:avLst/>
          </a:prstGeom>
          <a:effectLst>
            <a:softEdge rad="50800"/>
          </a:effectLst>
        </p:spPr>
      </p:pic>
      <p:pic>
        <p:nvPicPr>
          <p:cNvPr id="5" name="Imagen 5">
            <a:extLst>
              <a:ext uri="{FF2B5EF4-FFF2-40B4-BE49-F238E27FC236}">
                <a16:creationId xmlns:a16="http://schemas.microsoft.com/office/drawing/2014/main" id="{58BF0A58-BC1A-4FC3-9B87-2A58FA6A8EFB}"/>
              </a:ext>
            </a:extLst>
          </p:cNvPr>
          <p:cNvPicPr>
            <a:picLocks noChangeAspect="1"/>
          </p:cNvPicPr>
          <p:nvPr/>
        </p:nvPicPr>
        <p:blipFill>
          <a:blip r:embed="rId4" cstate="print"/>
          <a:stretch>
            <a:fillRect/>
          </a:stretch>
        </p:blipFill>
        <p:spPr>
          <a:xfrm>
            <a:off x="0" y="17585"/>
            <a:ext cx="1562318" cy="781159"/>
          </a:xfrm>
          <a:prstGeom prst="rect">
            <a:avLst/>
          </a:prstGeom>
        </p:spPr>
      </p:pic>
      <p:graphicFrame>
        <p:nvGraphicFramePr>
          <p:cNvPr id="7" name="2 Marcador de contenido">
            <a:extLst>
              <a:ext uri="{FF2B5EF4-FFF2-40B4-BE49-F238E27FC236}">
                <a16:creationId xmlns:a16="http://schemas.microsoft.com/office/drawing/2014/main" id="{DCAC5FC2-301B-C488-9BEA-ABF6179D9A4E}"/>
              </a:ext>
            </a:extLst>
          </p:cNvPr>
          <p:cNvGraphicFramePr>
            <a:graphicFrameLocks noGrp="1"/>
          </p:cNvGraphicFramePr>
          <p:nvPr>
            <p:ph idx="1"/>
            <p:extLst>
              <p:ext uri="{D42A27DB-BD31-4B8C-83A1-F6EECF244321}">
                <p14:modId xmlns:p14="http://schemas.microsoft.com/office/powerpoint/2010/main" val="203791270"/>
              </p:ext>
            </p:extLst>
          </p:nvPr>
        </p:nvGraphicFramePr>
        <p:xfrm>
          <a:off x="4965431" y="2438400"/>
          <a:ext cx="6665395" cy="39367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7" descr="Patrón de fondo&#10;&#10;Descripción generada automáticamente">
            <a:extLst>
              <a:ext uri="{FF2B5EF4-FFF2-40B4-BE49-F238E27FC236}">
                <a16:creationId xmlns:a16="http://schemas.microsoft.com/office/drawing/2014/main" id="{E40BE5CF-66BF-0828-78E3-AB05E0A5F723}"/>
              </a:ext>
            </a:extLst>
          </p:cNvPr>
          <p:cNvPicPr>
            <a:picLocks noChangeAspect="1"/>
          </p:cNvPicPr>
          <p:nvPr/>
        </p:nvPicPr>
        <p:blipFill rotWithShape="1">
          <a:blip r:embed="rId2"/>
          <a:srcRect r="46271" b="1"/>
          <a:stretch/>
        </p:blipFill>
        <p:spPr>
          <a:xfrm>
            <a:off x="7556409" y="640082"/>
            <a:ext cx="3995928" cy="5577837"/>
          </a:xfrm>
          <a:prstGeom prst="rect">
            <a:avLst/>
          </a:prstGeom>
          <a:effectLst/>
        </p:spPr>
      </p:pic>
      <p:pic>
        <p:nvPicPr>
          <p:cNvPr id="4" name="Imagen 4" descr="Texto&#10;&#10;Descripción generada automáticamente"/>
          <p:cNvPicPr>
            <a:picLocks noChangeAspect="1"/>
          </p:cNvPicPr>
          <p:nvPr/>
        </p:nvPicPr>
        <p:blipFill>
          <a:blip r:embed="rId3" cstate="print">
            <a:lum bright="5000" contrast="1000"/>
            <a:extLst>
              <a:ext uri="{28A0092B-C50C-407E-A947-70E740481C1C}">
                <a14:useLocalDpi xmlns:a14="http://schemas.microsoft.com/office/drawing/2010/main" val="0"/>
              </a:ext>
            </a:extLst>
          </a:blip>
          <a:stretch>
            <a:fillRect/>
          </a:stretch>
        </p:blipFill>
        <p:spPr>
          <a:xfrm>
            <a:off x="10001250" y="0"/>
            <a:ext cx="2190750" cy="942975"/>
          </a:xfrm>
          <a:prstGeom prst="rect">
            <a:avLst/>
          </a:prstGeom>
          <a:effectLst>
            <a:softEdge rad="50800"/>
          </a:effectLst>
        </p:spPr>
      </p:pic>
      <p:pic>
        <p:nvPicPr>
          <p:cNvPr id="5" name="Imagen 5" descr="Interfaz de usuario gráfica, Texto, Aplicación&#10;&#10;Descripción generada automáticamente">
            <a:extLst>
              <a:ext uri="{FF2B5EF4-FFF2-40B4-BE49-F238E27FC236}">
                <a16:creationId xmlns:a16="http://schemas.microsoft.com/office/drawing/2014/main" id="{58BF0A58-BC1A-4FC3-9B87-2A58FA6A8EFB}"/>
              </a:ext>
            </a:extLst>
          </p:cNvPr>
          <p:cNvPicPr>
            <a:picLocks noChangeAspect="1"/>
          </p:cNvPicPr>
          <p:nvPr/>
        </p:nvPicPr>
        <p:blipFill>
          <a:blip r:embed="rId4" cstate="print"/>
          <a:stretch>
            <a:fillRect/>
          </a:stretch>
        </p:blipFill>
        <p:spPr>
          <a:xfrm>
            <a:off x="0" y="17585"/>
            <a:ext cx="1562318" cy="781159"/>
          </a:xfrm>
          <a:prstGeom prst="rect">
            <a:avLst/>
          </a:prstGeom>
        </p:spPr>
      </p:pic>
      <p:graphicFrame>
        <p:nvGraphicFramePr>
          <p:cNvPr id="16" name="2 Marcador de contenido">
            <a:extLst>
              <a:ext uri="{FF2B5EF4-FFF2-40B4-BE49-F238E27FC236}">
                <a16:creationId xmlns:a16="http://schemas.microsoft.com/office/drawing/2014/main" id="{2428E43F-581D-27B0-477D-A9782FDDB7DD}"/>
              </a:ext>
            </a:extLst>
          </p:cNvPr>
          <p:cNvGraphicFramePr>
            <a:graphicFrameLocks noGrp="1"/>
          </p:cNvGraphicFramePr>
          <p:nvPr>
            <p:ph idx="1"/>
            <p:extLst>
              <p:ext uri="{D42A27DB-BD31-4B8C-83A1-F6EECF244321}">
                <p14:modId xmlns:p14="http://schemas.microsoft.com/office/powerpoint/2010/main" val="2686771958"/>
              </p:ext>
            </p:extLst>
          </p:nvPr>
        </p:nvGraphicFramePr>
        <p:xfrm>
          <a:off x="648930" y="2438400"/>
          <a:ext cx="6586489" cy="37854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36428" y="627564"/>
            <a:ext cx="7474172" cy="1325563"/>
          </a:xfrm>
        </p:spPr>
        <p:txBody>
          <a:bodyPr>
            <a:normAutofit/>
          </a:bodyPr>
          <a:lstStyle/>
          <a:p>
            <a:r>
              <a:rPr lang="es-ES" dirty="0">
                <a:latin typeface="Tahoma" pitchFamily="34" charset="0"/>
                <a:ea typeface="Tahoma" pitchFamily="34" charset="0"/>
                <a:cs typeface="Tahoma" pitchFamily="34" charset="0"/>
              </a:rPr>
              <a:t>    </a:t>
            </a:r>
            <a:endParaRPr lang="es-ES" dirty="0"/>
          </a:p>
        </p:txBody>
      </p:sp>
      <p:sp>
        <p:nvSpPr>
          <p:cNvPr id="3" name="2 Marcador de contenido"/>
          <p:cNvSpPr>
            <a:spLocks noGrp="1"/>
          </p:cNvSpPr>
          <p:nvPr>
            <p:ph idx="1"/>
          </p:nvPr>
        </p:nvSpPr>
        <p:spPr>
          <a:xfrm>
            <a:off x="1136429" y="2278173"/>
            <a:ext cx="6853889" cy="3302231"/>
          </a:xfrm>
        </p:spPr>
        <p:txBody>
          <a:bodyPr anchor="ctr">
            <a:noAutofit/>
          </a:bodyPr>
          <a:lstStyle/>
          <a:p>
            <a:pPr marL="0" indent="0" algn="just">
              <a:buNone/>
            </a:pPr>
            <a:r>
              <a:rPr lang="es-ES" sz="1800" dirty="0">
                <a:latin typeface="Tahoma" pitchFamily="34" charset="0"/>
                <a:ea typeface="Tahoma" pitchFamily="34" charset="0"/>
                <a:cs typeface="Tahoma" pitchFamily="34" charset="0"/>
              </a:rPr>
              <a:t>De acuerdo a lo dispuesto al artículo 17 bis D de la Ley 19.039</a:t>
            </a:r>
          </a:p>
          <a:p>
            <a:pPr marL="0" indent="0" algn="just">
              <a:buNone/>
            </a:pPr>
            <a:endParaRPr lang="es-ES" sz="1800" dirty="0">
              <a:latin typeface="Tahoma" pitchFamily="34" charset="0"/>
              <a:ea typeface="Tahoma" pitchFamily="34" charset="0"/>
              <a:cs typeface="Tahoma" pitchFamily="34" charset="0"/>
            </a:endParaRPr>
          </a:p>
          <a:p>
            <a:pPr marL="0" indent="0" algn="just">
              <a:buNone/>
            </a:pPr>
            <a:r>
              <a:rPr lang="es-ES" sz="1800" dirty="0">
                <a:latin typeface="Tahoma" pitchFamily="34" charset="0"/>
                <a:ea typeface="Tahoma" pitchFamily="34" charset="0"/>
                <a:cs typeface="Tahoma" pitchFamily="34" charset="0"/>
              </a:rPr>
              <a:t>En casos “complejos”, el Tribunal “podrá” ordenar un </a:t>
            </a:r>
          </a:p>
          <a:p>
            <a:pPr marL="0" indent="0" algn="just">
              <a:buNone/>
            </a:pPr>
            <a:r>
              <a:rPr lang="es-ES" sz="1800" dirty="0">
                <a:latin typeface="Tahoma" pitchFamily="34" charset="0"/>
                <a:ea typeface="Tahoma" pitchFamily="34" charset="0"/>
                <a:cs typeface="Tahoma" pitchFamily="34" charset="0"/>
              </a:rPr>
              <a:t>“informe pericial”, para lo cual se oirá a un perito,</a:t>
            </a:r>
          </a:p>
          <a:p>
            <a:pPr marL="0" indent="0" algn="just">
              <a:buNone/>
            </a:pPr>
            <a:r>
              <a:rPr lang="es-ES" sz="1800" dirty="0">
                <a:latin typeface="Tahoma" pitchFamily="34" charset="0"/>
                <a:ea typeface="Tahoma" pitchFamily="34" charset="0"/>
                <a:cs typeface="Tahoma" pitchFamily="34" charset="0"/>
              </a:rPr>
              <a:t>atendiendo la “especialidad” de que se trate.</a:t>
            </a:r>
          </a:p>
          <a:p>
            <a:pPr algn="just"/>
            <a:endParaRPr lang="es-ES" sz="1800" dirty="0">
              <a:latin typeface="Tahoma" pitchFamily="34" charset="0"/>
              <a:ea typeface="Tahoma" pitchFamily="34" charset="0"/>
              <a:cs typeface="Tahoma" pitchFamily="34" charset="0"/>
            </a:endParaRPr>
          </a:p>
          <a:p>
            <a:pPr marL="0" indent="0" algn="just">
              <a:buNone/>
            </a:pPr>
            <a:r>
              <a:rPr lang="es-ES" sz="1800" dirty="0">
                <a:latin typeface="Tahoma" pitchFamily="34" charset="0"/>
                <a:ea typeface="Tahoma" pitchFamily="34" charset="0"/>
                <a:cs typeface="Tahoma" pitchFamily="34" charset="0"/>
              </a:rPr>
              <a:t>Determinando “quién” debe asumir “los costos” del mismo, </a:t>
            </a:r>
          </a:p>
          <a:p>
            <a:pPr algn="just"/>
            <a:endParaRPr lang="es-ES" sz="1800" dirty="0">
              <a:latin typeface="Tahoma" pitchFamily="34" charset="0"/>
              <a:ea typeface="Tahoma" pitchFamily="34" charset="0"/>
              <a:cs typeface="Tahoma" pitchFamily="34" charset="0"/>
            </a:endParaRPr>
          </a:p>
          <a:p>
            <a:pPr marL="0" indent="0" algn="just">
              <a:buNone/>
            </a:pPr>
            <a:r>
              <a:rPr lang="es-ES" sz="1800" dirty="0">
                <a:latin typeface="Tahoma" pitchFamily="34" charset="0"/>
                <a:ea typeface="Tahoma" pitchFamily="34" charset="0"/>
                <a:cs typeface="Tahoma" pitchFamily="34" charset="0"/>
              </a:rPr>
              <a:t>El perito participará en sus deliberaciones, con derecho “a voz”. </a:t>
            </a:r>
          </a:p>
        </p:txBody>
      </p:sp>
      <p:sp>
        <p:nvSpPr>
          <p:cNvPr id="22" name="Rectangle 1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F8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5B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14333"/>
            <a:ext cx="1462088" cy="629333"/>
          </a:xfrm>
          <a:prstGeom prst="rect">
            <a:avLst/>
          </a:prstGeom>
        </p:spPr>
      </p:pic>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3" cstate="print"/>
          <a:stretch>
            <a:fillRect/>
          </a:stretch>
        </p:blipFill>
        <p:spPr>
          <a:xfrm>
            <a:off x="0" y="17585"/>
            <a:ext cx="1562318" cy="781159"/>
          </a:xfrm>
          <a:prstGeom prst="rect">
            <a:avLst/>
          </a:prstGeom>
        </p:spPr>
      </p:pic>
      <p:sp>
        <p:nvSpPr>
          <p:cNvPr id="14" name="CuadroTexto 13">
            <a:extLst>
              <a:ext uri="{FF2B5EF4-FFF2-40B4-BE49-F238E27FC236}">
                <a16:creationId xmlns:a16="http://schemas.microsoft.com/office/drawing/2014/main" id="{C7110F8B-5383-4068-4D91-F8748F85B98F}"/>
              </a:ext>
            </a:extLst>
          </p:cNvPr>
          <p:cNvSpPr txBox="1"/>
          <p:nvPr/>
        </p:nvSpPr>
        <p:spPr>
          <a:xfrm>
            <a:off x="1824802" y="1028735"/>
            <a:ext cx="6097424" cy="523220"/>
          </a:xfrm>
          <a:prstGeom prst="rect">
            <a:avLst/>
          </a:prstGeom>
          <a:noFill/>
        </p:spPr>
        <p:txBody>
          <a:bodyPr wrap="square">
            <a:spAutoFit/>
          </a:bodyPr>
          <a:lstStyle/>
          <a:p>
            <a:r>
              <a:rPr lang="es-ES" dirty="0">
                <a:latin typeface="Tahoma" pitchFamily="34" charset="0"/>
                <a:ea typeface="Tahoma" pitchFamily="34" charset="0"/>
                <a:cs typeface="Tahoma" pitchFamily="34" charset="0"/>
              </a:rPr>
              <a:t> </a:t>
            </a:r>
            <a:r>
              <a:rPr lang="es-ES" sz="2800" b="1" dirty="0">
                <a:latin typeface="Tahoma" pitchFamily="34" charset="0"/>
                <a:ea typeface="Tahoma" pitchFamily="34" charset="0"/>
                <a:cs typeface="Tahoma" pitchFamily="34" charset="0"/>
              </a:rPr>
              <a:t>ORIGEN PERITAJES TDPI</a:t>
            </a:r>
            <a:endParaRPr lang="es-CL"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960100" y="978102"/>
            <a:ext cx="10588434" cy="1062644"/>
          </a:xfrm>
        </p:spPr>
        <p:txBody>
          <a:bodyPr anchor="b">
            <a:normAutofit/>
          </a:bodyPr>
          <a:lstStyle/>
          <a:p>
            <a:r>
              <a:rPr lang="es-ES" sz="3700">
                <a:latin typeface="Tahoma" pitchFamily="34" charset="0"/>
                <a:ea typeface="Tahoma" pitchFamily="34" charset="0"/>
                <a:cs typeface="Tahoma" pitchFamily="34" charset="0"/>
              </a:rPr>
              <a:t>     </a:t>
            </a:r>
            <a:r>
              <a:rPr lang="es-ES" sz="3700" b="1">
                <a:latin typeface="Tahoma" pitchFamily="34" charset="0"/>
                <a:ea typeface="Tahoma" pitchFamily="34" charset="0"/>
                <a:cs typeface="Tahoma" pitchFamily="34" charset="0"/>
              </a:rPr>
              <a:t>En que se tradujo esta disposición legal.</a:t>
            </a:r>
          </a:p>
        </p:txBody>
      </p:sp>
      <p:cxnSp>
        <p:nvCxnSpPr>
          <p:cNvPr id="25" name="Straight Connector 1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023" y="2811104"/>
            <a:ext cx="3366480" cy="1449050"/>
          </a:xfrm>
          <a:prstGeom prst="rect">
            <a:avLst/>
          </a:prstGeom>
        </p:spPr>
      </p:pic>
      <p:pic>
        <p:nvPicPr>
          <p:cNvPr id="5" name="Imagen 5">
            <a:extLst>
              <a:ext uri="{FF2B5EF4-FFF2-40B4-BE49-F238E27FC236}">
                <a16:creationId xmlns:a16="http://schemas.microsoft.com/office/drawing/2014/main" id="{58BF0A58-BC1A-4FC3-9B87-2A58FA6A8EFB}"/>
              </a:ext>
            </a:extLst>
          </p:cNvPr>
          <p:cNvPicPr>
            <a:picLocks noChangeAspect="1"/>
          </p:cNvPicPr>
          <p:nvPr/>
        </p:nvPicPr>
        <p:blipFill>
          <a:blip r:embed="rId3" cstate="print"/>
          <a:stretch>
            <a:fillRect/>
          </a:stretch>
        </p:blipFill>
        <p:spPr>
          <a:xfrm>
            <a:off x="222069" y="344157"/>
            <a:ext cx="1562318" cy="781159"/>
          </a:xfrm>
          <a:prstGeom prst="rect">
            <a:avLst/>
          </a:prstGeom>
        </p:spPr>
      </p:pic>
      <p:graphicFrame>
        <p:nvGraphicFramePr>
          <p:cNvPr id="14" name="2 Marcador de contenido">
            <a:extLst>
              <a:ext uri="{FF2B5EF4-FFF2-40B4-BE49-F238E27FC236}">
                <a16:creationId xmlns:a16="http://schemas.microsoft.com/office/drawing/2014/main" id="{263D2EB6-304E-E752-4C63-B5907CC36ACE}"/>
              </a:ext>
            </a:extLst>
          </p:cNvPr>
          <p:cNvGraphicFramePr>
            <a:graphicFrameLocks noGrp="1"/>
          </p:cNvGraphicFramePr>
          <p:nvPr>
            <p:ph idx="1"/>
            <p:extLst>
              <p:ext uri="{D42A27DB-BD31-4B8C-83A1-F6EECF244321}">
                <p14:modId xmlns:p14="http://schemas.microsoft.com/office/powerpoint/2010/main" val="2570315360"/>
              </p:ext>
            </p:extLst>
          </p:nvPr>
        </p:nvGraphicFramePr>
        <p:xfrm>
          <a:off x="4955354" y="2682433"/>
          <a:ext cx="6282169" cy="3215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1 Título"/>
          <p:cNvSpPr>
            <a:spLocks noGrp="1"/>
          </p:cNvSpPr>
          <p:nvPr>
            <p:ph type="title"/>
          </p:nvPr>
        </p:nvSpPr>
        <p:spPr>
          <a:xfrm>
            <a:off x="774700" y="762000"/>
            <a:ext cx="3595973" cy="3018430"/>
          </a:xfrm>
        </p:spPr>
        <p:txBody>
          <a:bodyPr>
            <a:normAutofit/>
          </a:bodyPr>
          <a:lstStyle/>
          <a:p>
            <a:r>
              <a:rPr lang="es-ES">
                <a:solidFill>
                  <a:srgbClr val="FFFFFF"/>
                </a:solidFill>
                <a:latin typeface="Tahoma" pitchFamily="34" charset="0"/>
                <a:ea typeface="Tahoma" pitchFamily="34" charset="0"/>
                <a:cs typeface="Tahoma" pitchFamily="34" charset="0"/>
              </a:rPr>
              <a:t>          </a:t>
            </a:r>
            <a:r>
              <a:rPr lang="es-ES" b="1">
                <a:solidFill>
                  <a:srgbClr val="FFFFFF"/>
                </a:solidFill>
                <a:latin typeface="Tahoma" pitchFamily="34" charset="0"/>
                <a:ea typeface="Tahoma" pitchFamily="34" charset="0"/>
                <a:cs typeface="Tahoma" pitchFamily="34" charset="0"/>
              </a:rPr>
              <a:t>Experiencia de 10 años</a:t>
            </a:r>
            <a:endParaRPr lang="es-ES">
              <a:solidFill>
                <a:srgbClr val="FFFFFF"/>
              </a:solidFill>
              <a:latin typeface="Tahoma" pitchFamily="34" charset="0"/>
              <a:ea typeface="Tahoma" pitchFamily="34" charset="0"/>
              <a:cs typeface="Tahoma" pitchFamily="34" charset="0"/>
            </a:endParaRPr>
          </a:p>
        </p:txBody>
      </p:sp>
      <p:sp>
        <p:nvSpPr>
          <p:cNvPr id="21" name="Rectangle 20">
            <a:extLst>
              <a:ext uri="{FF2B5EF4-FFF2-40B4-BE49-F238E27FC236}">
                <a16:creationId xmlns:a16="http://schemas.microsoft.com/office/drawing/2014/main" id="{9F094233-2135-4AF1-986E-5751814CD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770" y="4209599"/>
            <a:ext cx="4172809" cy="2173848"/>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2 Marcador de contenido"/>
          <p:cNvSpPr>
            <a:spLocks noGrp="1"/>
          </p:cNvSpPr>
          <p:nvPr>
            <p:ph idx="1"/>
          </p:nvPr>
        </p:nvSpPr>
        <p:spPr>
          <a:xfrm>
            <a:off x="5259592" y="909143"/>
            <a:ext cx="4007581" cy="5029586"/>
          </a:xfrm>
        </p:spPr>
        <p:txBody>
          <a:bodyPr anchor="ctr">
            <a:normAutofit/>
          </a:bodyPr>
          <a:lstStyle/>
          <a:p>
            <a:endParaRPr lang="es-ES" sz="2400" dirty="0">
              <a:latin typeface="Tahoma" pitchFamily="34" charset="0"/>
              <a:ea typeface="Tahoma" pitchFamily="34" charset="0"/>
              <a:cs typeface="Tahoma" pitchFamily="34" charset="0"/>
            </a:endParaRPr>
          </a:p>
          <a:p>
            <a:r>
              <a:rPr lang="es-ES" sz="2400" dirty="0">
                <a:latin typeface="Tahoma" pitchFamily="34" charset="0"/>
                <a:ea typeface="Tahoma" pitchFamily="34" charset="0"/>
                <a:cs typeface="Tahoma" pitchFamily="34" charset="0"/>
              </a:rPr>
              <a:t>EVOLUCIÓN  DESARROLLO   ESTADÍSTICAS</a:t>
            </a:r>
          </a:p>
        </p:txBody>
      </p:sp>
      <p:sp>
        <p:nvSpPr>
          <p:cNvPr id="25" name="Rectangle 2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5866" y="450221"/>
            <a:ext cx="1868033" cy="3603165"/>
          </a:xfrm>
          <a:prstGeom prst="rect">
            <a:avLst/>
          </a:prstGeom>
          <a:solidFill>
            <a:srgbClr val="6F849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422" y="4510748"/>
            <a:ext cx="3630527" cy="1562705"/>
          </a:xfrm>
          <a:prstGeom prst="rect">
            <a:avLst/>
          </a:prstGeom>
        </p:spPr>
      </p:pic>
      <p:sp>
        <p:nvSpPr>
          <p:cNvPr id="27" name="Rectangle 2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3746" y="4214253"/>
            <a:ext cx="1868033" cy="2173848"/>
          </a:xfrm>
          <a:prstGeom prst="rect">
            <a:avLst/>
          </a:prstGeom>
          <a:solidFill>
            <a:srgbClr val="55B2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Imagen 5">
            <a:extLst>
              <a:ext uri="{FF2B5EF4-FFF2-40B4-BE49-F238E27FC236}">
                <a16:creationId xmlns:a16="http://schemas.microsoft.com/office/drawing/2014/main" id="{58BF0A58-BC1A-4FC3-9B87-2A58FA6A8EFB}"/>
              </a:ext>
            </a:extLst>
          </p:cNvPr>
          <p:cNvPicPr>
            <a:picLocks noChangeAspect="1"/>
          </p:cNvPicPr>
          <p:nvPr/>
        </p:nvPicPr>
        <p:blipFill>
          <a:blip r:embed="rId3" cstate="print"/>
          <a:stretch>
            <a:fillRect/>
          </a:stretch>
        </p:blipFill>
        <p:spPr>
          <a:xfrm>
            <a:off x="0" y="17585"/>
            <a:ext cx="1562318" cy="7811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lum bright="5000" contrast="1000"/>
            <a:extLst>
              <a:ext uri="{28A0092B-C50C-407E-A947-70E740481C1C}">
                <a14:useLocalDpi xmlns:a14="http://schemas.microsoft.com/office/drawing/2010/main" val="0"/>
              </a:ext>
            </a:extLst>
          </a:blip>
          <a:stretch>
            <a:fillRect/>
          </a:stretch>
        </p:blipFill>
        <p:spPr>
          <a:xfrm>
            <a:off x="9994900" y="17585"/>
            <a:ext cx="2311400" cy="1322239"/>
          </a:xfrm>
          <a:prstGeom prst="rect">
            <a:avLst/>
          </a:prstGeom>
          <a:effectLst>
            <a:softEdge rad="50800"/>
          </a:effectLst>
        </p:spPr>
      </p:pic>
      <p:sp>
        <p:nvSpPr>
          <p:cNvPr id="4" name="Título 3">
            <a:extLst>
              <a:ext uri="{FF2B5EF4-FFF2-40B4-BE49-F238E27FC236}">
                <a16:creationId xmlns:a16="http://schemas.microsoft.com/office/drawing/2014/main" id="{AF4C79EA-739B-48A5-88BF-CB601CA2E1EA}"/>
              </a:ext>
            </a:extLst>
          </p:cNvPr>
          <p:cNvSpPr>
            <a:spLocks noGrp="1"/>
          </p:cNvSpPr>
          <p:nvPr>
            <p:ph type="ctrTitle"/>
          </p:nvPr>
        </p:nvSpPr>
        <p:spPr>
          <a:xfrm>
            <a:off x="1058091" y="678704"/>
            <a:ext cx="9389005" cy="872013"/>
          </a:xfrm>
        </p:spPr>
        <p:txBody>
          <a:bodyPr>
            <a:normAutofit/>
          </a:bodyPr>
          <a:lstStyle/>
          <a:p>
            <a:r>
              <a:rPr lang="es-CL" sz="4400" b="1" dirty="0">
                <a:latin typeface="Tahoma" pitchFamily="34" charset="0"/>
                <a:ea typeface="Tahoma" pitchFamily="34" charset="0"/>
                <a:cs typeface="Tahoma" pitchFamily="34" charset="0"/>
              </a:rPr>
              <a:t>FALLOS PATENTES TDPI</a:t>
            </a:r>
          </a:p>
        </p:txBody>
      </p:sp>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3" cstate="print"/>
          <a:stretch>
            <a:fillRect/>
          </a:stretch>
        </p:blipFill>
        <p:spPr>
          <a:xfrm>
            <a:off x="0" y="17585"/>
            <a:ext cx="1562318" cy="781159"/>
          </a:xfrm>
          <a:prstGeom prst="rect">
            <a:avLst/>
          </a:prstGeom>
        </p:spPr>
      </p:pic>
      <p:graphicFrame>
        <p:nvGraphicFramePr>
          <p:cNvPr id="7" name="Gráfico 6">
            <a:extLst>
              <a:ext uri="{FF2B5EF4-FFF2-40B4-BE49-F238E27FC236}">
                <a16:creationId xmlns:a16="http://schemas.microsoft.com/office/drawing/2014/main" id="{CAD526E4-2DDE-AD29-273F-3E7CE88C74C0}"/>
              </a:ext>
            </a:extLst>
          </p:cNvPr>
          <p:cNvGraphicFramePr/>
          <p:nvPr>
            <p:extLst>
              <p:ext uri="{D42A27DB-BD31-4B8C-83A1-F6EECF244321}">
                <p14:modId xmlns:p14="http://schemas.microsoft.com/office/powerpoint/2010/main" val="873356811"/>
              </p:ext>
            </p:extLst>
          </p:nvPr>
        </p:nvGraphicFramePr>
        <p:xfrm>
          <a:off x="4462331" y="1929867"/>
          <a:ext cx="6621564" cy="3325797"/>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a:extLst>
              <a:ext uri="{FF2B5EF4-FFF2-40B4-BE49-F238E27FC236}">
                <a16:creationId xmlns:a16="http://schemas.microsoft.com/office/drawing/2014/main" id="{3B8895C8-5ED0-D17A-7188-F3916251E4A1}"/>
              </a:ext>
            </a:extLst>
          </p:cNvPr>
          <p:cNvSpPr txBox="1"/>
          <p:nvPr/>
        </p:nvSpPr>
        <p:spPr>
          <a:xfrm>
            <a:off x="365760" y="1854925"/>
            <a:ext cx="3056709" cy="3705373"/>
          </a:xfrm>
          <a:prstGeom prst="rect">
            <a:avLst/>
          </a:prstGeom>
          <a:noFill/>
        </p:spPr>
        <p:txBody>
          <a:bodyPr wrap="square" rtlCol="0">
            <a:spAutoFit/>
          </a:bodyPr>
          <a:lstStyle/>
          <a:p>
            <a:pPr algn="just">
              <a:lnSpc>
                <a:spcPct val="107000"/>
              </a:lnSpc>
              <a:spcAft>
                <a:spcPts val="800"/>
              </a:spcAft>
            </a:pPr>
            <a:r>
              <a:rPr lang="es-CL" sz="1600" dirty="0">
                <a:effectLst/>
                <a:latin typeface="Tahoma" pitchFamily="34" charset="0"/>
                <a:ea typeface="Tahoma" pitchFamily="34" charset="0"/>
                <a:cs typeface="Tahoma" pitchFamily="34" charset="0"/>
              </a:rPr>
              <a:t>El siguiente cuadro muestra la </a:t>
            </a:r>
            <a:r>
              <a:rPr lang="es-CL" sz="1600" b="1" dirty="0">
                <a:effectLst/>
                <a:latin typeface="Tahoma" pitchFamily="34" charset="0"/>
                <a:ea typeface="Tahoma" pitchFamily="34" charset="0"/>
                <a:cs typeface="Tahoma" pitchFamily="34" charset="0"/>
              </a:rPr>
              <a:t>evolución de los fallos </a:t>
            </a:r>
            <a:r>
              <a:rPr lang="es-CL" sz="1600" dirty="0">
                <a:effectLst/>
                <a:latin typeface="Tahoma" pitchFamily="34" charset="0"/>
                <a:ea typeface="Tahoma" pitchFamily="34" charset="0"/>
                <a:cs typeface="Tahoma" pitchFamily="34" charset="0"/>
              </a:rPr>
              <a:t>en materia de patentes desde el año 2006 en adelante. </a:t>
            </a:r>
          </a:p>
          <a:p>
            <a:pPr algn="just">
              <a:lnSpc>
                <a:spcPct val="107000"/>
              </a:lnSpc>
              <a:spcAft>
                <a:spcPts val="800"/>
              </a:spcAft>
            </a:pPr>
            <a:r>
              <a:rPr lang="es-CL" sz="1600" dirty="0">
                <a:latin typeface="Tahoma" pitchFamily="34" charset="0"/>
                <a:ea typeface="Tahoma" pitchFamily="34" charset="0"/>
                <a:cs typeface="Tahoma" pitchFamily="34" charset="0"/>
              </a:rPr>
              <a:t>H</a:t>
            </a:r>
            <a:r>
              <a:rPr lang="es-CL" sz="1600" dirty="0">
                <a:effectLst/>
                <a:latin typeface="Tahoma" pitchFamily="34" charset="0"/>
                <a:ea typeface="Tahoma" pitchFamily="34" charset="0"/>
                <a:cs typeface="Tahoma" pitchFamily="34" charset="0"/>
              </a:rPr>
              <a:t>asta el año 2012 en que se implementó el Acuerdo de Pleno de 21-06-2011 sobre Nombramiento de Peritos, el </a:t>
            </a:r>
            <a:r>
              <a:rPr lang="es-CL" sz="1600" dirty="0">
                <a:latin typeface="Tahoma" pitchFamily="34" charset="0"/>
                <a:ea typeface="Tahoma" pitchFamily="34" charset="0"/>
                <a:cs typeface="Tahoma" pitchFamily="34" charset="0"/>
              </a:rPr>
              <a:t>T</a:t>
            </a:r>
            <a:r>
              <a:rPr lang="es-CL" sz="1600" dirty="0">
                <a:effectLst/>
                <a:latin typeface="Tahoma" pitchFamily="34" charset="0"/>
                <a:ea typeface="Tahoma" pitchFamily="34" charset="0"/>
                <a:cs typeface="Tahoma" pitchFamily="34" charset="0"/>
              </a:rPr>
              <a:t>ribunal no entró a conocer de manera regular y sistemáticas los procesos de apelación en materia de patentes.</a:t>
            </a:r>
          </a:p>
          <a:p>
            <a:endParaRPr lang="es-CL" sz="1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404825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1703" y="365125"/>
            <a:ext cx="10894423" cy="1163229"/>
          </a:xfrm>
        </p:spPr>
        <p:txBody>
          <a:bodyPr>
            <a:normAutofit fontScale="90000"/>
          </a:bodyPr>
          <a:lstStyle/>
          <a:p>
            <a:r>
              <a:rPr lang="es-ES" sz="4000" dirty="0">
                <a:latin typeface="Tahoma" pitchFamily="34" charset="0"/>
                <a:ea typeface="Tahoma" pitchFamily="34" charset="0"/>
                <a:cs typeface="Tahoma" pitchFamily="34" charset="0"/>
              </a:rPr>
              <a:t>          </a:t>
            </a:r>
            <a:r>
              <a:rPr lang="es-CL" sz="2700" b="1" dirty="0"/>
              <a:t>Patentes TDPI. Cuadro comparativo Ingresos - fallos</a:t>
            </a:r>
            <a:br>
              <a:rPr lang="es-CL" sz="1600" dirty="0"/>
            </a:br>
            <a:endParaRPr lang="es-ES" dirty="0">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561703" y="1825625"/>
            <a:ext cx="10792097" cy="4351338"/>
          </a:xfrm>
        </p:spPr>
        <p:txBody>
          <a:bodyPr>
            <a:normAutofit/>
          </a:bodyPr>
          <a:lstStyle/>
          <a:p>
            <a:endParaRPr lang="es-ES" sz="3200" dirty="0">
              <a:latin typeface="Tahoma" pitchFamily="34" charset="0"/>
              <a:ea typeface="Tahoma" pitchFamily="34" charset="0"/>
              <a:cs typeface="Tahoma" pitchFamily="34" charset="0"/>
            </a:endParaRPr>
          </a:p>
          <a:p>
            <a:endParaRPr lang="es-ES" sz="3200" dirty="0">
              <a:latin typeface="Tahoma" pitchFamily="34" charset="0"/>
              <a:ea typeface="Tahoma" pitchFamily="34" charset="0"/>
              <a:cs typeface="Tahoma" pitchFamily="34" charset="0"/>
            </a:endParaRPr>
          </a:p>
        </p:txBody>
      </p:sp>
      <p:pic>
        <p:nvPicPr>
          <p:cNvPr id="4" name="Imagen 4"/>
          <p:cNvPicPr>
            <a:picLocks noChangeAspect="1"/>
          </p:cNvPicPr>
          <p:nvPr/>
        </p:nvPicPr>
        <p:blipFill>
          <a:blip r:embed="rId2" cstate="print">
            <a:lum bright="5000" contrast="1000"/>
            <a:extLst>
              <a:ext uri="{28A0092B-C50C-407E-A947-70E740481C1C}">
                <a14:useLocalDpi xmlns:a14="http://schemas.microsoft.com/office/drawing/2010/main" val="0"/>
              </a:ext>
            </a:extLst>
          </a:blip>
          <a:stretch>
            <a:fillRect/>
          </a:stretch>
        </p:blipFill>
        <p:spPr>
          <a:xfrm>
            <a:off x="8786869" y="475251"/>
            <a:ext cx="2190750" cy="942975"/>
          </a:xfrm>
          <a:prstGeom prst="rect">
            <a:avLst/>
          </a:prstGeom>
          <a:effectLst>
            <a:softEdge rad="50800"/>
          </a:effectLst>
        </p:spPr>
      </p:pic>
      <p:pic>
        <p:nvPicPr>
          <p:cNvPr id="5" name="Imagen 5">
            <a:extLst>
              <a:ext uri="{FF2B5EF4-FFF2-40B4-BE49-F238E27FC236}">
                <a16:creationId xmlns:a16="http://schemas.microsoft.com/office/drawing/2014/main" id="{58BF0A58-BC1A-4FC3-9B87-2A58FA6A8EFB}"/>
              </a:ext>
            </a:extLst>
          </p:cNvPr>
          <p:cNvPicPr>
            <a:picLocks noChangeAspect="1"/>
          </p:cNvPicPr>
          <p:nvPr/>
        </p:nvPicPr>
        <p:blipFill>
          <a:blip r:embed="rId3" cstate="print"/>
          <a:stretch>
            <a:fillRect/>
          </a:stretch>
        </p:blipFill>
        <p:spPr>
          <a:xfrm>
            <a:off x="0" y="17585"/>
            <a:ext cx="1562318" cy="781159"/>
          </a:xfrm>
          <a:prstGeom prst="rect">
            <a:avLst/>
          </a:prstGeom>
        </p:spPr>
      </p:pic>
      <p:graphicFrame>
        <p:nvGraphicFramePr>
          <p:cNvPr id="6" name="5 Gráfico">
            <a:extLst>
              <a:ext uri="{FF2B5EF4-FFF2-40B4-BE49-F238E27FC236}">
                <a16:creationId xmlns:a16="http://schemas.microsoft.com/office/drawing/2014/main" id="{6AC68534-0A52-BD73-3536-6B355EB328F8}"/>
              </a:ext>
            </a:extLst>
          </p:cNvPr>
          <p:cNvGraphicFramePr/>
          <p:nvPr>
            <p:extLst>
              <p:ext uri="{D42A27DB-BD31-4B8C-83A1-F6EECF244321}">
                <p14:modId xmlns:p14="http://schemas.microsoft.com/office/powerpoint/2010/main" val="2341937918"/>
              </p:ext>
            </p:extLst>
          </p:nvPr>
        </p:nvGraphicFramePr>
        <p:xfrm>
          <a:off x="4076344" y="1974079"/>
          <a:ext cx="7379781" cy="3211010"/>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a:extLst>
              <a:ext uri="{FF2B5EF4-FFF2-40B4-BE49-F238E27FC236}">
                <a16:creationId xmlns:a16="http://schemas.microsoft.com/office/drawing/2014/main" id="{97E35A1D-8979-623C-78EE-FDC0C89B656A}"/>
              </a:ext>
            </a:extLst>
          </p:cNvPr>
          <p:cNvSpPr txBox="1"/>
          <p:nvPr/>
        </p:nvSpPr>
        <p:spPr>
          <a:xfrm>
            <a:off x="399723" y="2085662"/>
            <a:ext cx="3056709" cy="2285434"/>
          </a:xfrm>
          <a:prstGeom prst="rect">
            <a:avLst/>
          </a:prstGeom>
          <a:noFill/>
        </p:spPr>
        <p:txBody>
          <a:bodyPr wrap="square" rtlCol="0">
            <a:spAutoFit/>
          </a:bodyPr>
          <a:lstStyle/>
          <a:p>
            <a:pPr algn="just">
              <a:lnSpc>
                <a:spcPct val="107000"/>
              </a:lnSpc>
              <a:spcAft>
                <a:spcPts val="800"/>
              </a:spcAft>
            </a:pPr>
            <a:r>
              <a:rPr lang="es-CL" sz="1600" dirty="0">
                <a:effectLst/>
                <a:latin typeface="Tahoma" pitchFamily="34" charset="0"/>
                <a:ea typeface="Tahoma" pitchFamily="34" charset="0"/>
                <a:cs typeface="Tahoma" pitchFamily="34" charset="0"/>
              </a:rPr>
              <a:t>El cuadro comparativo muestra que el aumento de fallos genera también un mayor número de apelaciones, lo que creemos se puede atribuir a la consolidación del sistema de peritajes.</a:t>
            </a:r>
          </a:p>
          <a:p>
            <a:endParaRPr lang="es-CL" sz="1600" dirty="0">
              <a:latin typeface="Tahoma" pitchFamily="34" charset="0"/>
              <a:ea typeface="Tahoma" pitchFamily="34" charset="0"/>
              <a:cs typeface="Tahom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2" cstate="print"/>
          <a:stretch>
            <a:fillRect/>
          </a:stretch>
        </p:blipFill>
        <p:spPr>
          <a:xfrm>
            <a:off x="0" y="17585"/>
            <a:ext cx="1562318" cy="781159"/>
          </a:xfrm>
          <a:prstGeom prst="rect">
            <a:avLst/>
          </a:prstGeom>
        </p:spPr>
      </p:pic>
      <p:pic>
        <p:nvPicPr>
          <p:cNvPr id="4" name="Imagen 3"/>
          <p:cNvPicPr>
            <a:picLocks noChangeAspect="1"/>
          </p:cNvPicPr>
          <p:nvPr/>
        </p:nvPicPr>
        <p:blipFill>
          <a:blip r:embed="rId3" cstate="print"/>
          <a:stretch>
            <a:fillRect/>
          </a:stretch>
        </p:blipFill>
        <p:spPr>
          <a:xfrm>
            <a:off x="1562318" y="48871"/>
            <a:ext cx="1743607" cy="749873"/>
          </a:xfrm>
          <a:prstGeom prst="rect">
            <a:avLst/>
          </a:prstGeom>
        </p:spPr>
      </p:pic>
      <p:graphicFrame>
        <p:nvGraphicFramePr>
          <p:cNvPr id="8" name="Marcador de contenido 7"/>
          <p:cNvGraphicFramePr>
            <a:graphicFrameLocks noGrp="1"/>
          </p:cNvGraphicFramePr>
          <p:nvPr>
            <p:ph idx="1"/>
            <p:extLst>
              <p:ext uri="{D42A27DB-BD31-4B8C-83A1-F6EECF244321}">
                <p14:modId xmlns:p14="http://schemas.microsoft.com/office/powerpoint/2010/main" val="4277689834"/>
              </p:ext>
            </p:extLst>
          </p:nvPr>
        </p:nvGraphicFramePr>
        <p:xfrm>
          <a:off x="4738806" y="1287974"/>
          <a:ext cx="6822545" cy="4981575"/>
        </p:xfrm>
        <a:graphic>
          <a:graphicData uri="http://schemas.openxmlformats.org/drawingml/2006/chart">
            <c:chart xmlns:c="http://schemas.openxmlformats.org/drawingml/2006/chart" xmlns:r="http://schemas.openxmlformats.org/officeDocument/2006/relationships" r:id="rId4"/>
          </a:graphicData>
        </a:graphic>
      </p:graphicFrame>
      <p:sp>
        <p:nvSpPr>
          <p:cNvPr id="3" name="Marcador de texto 2"/>
          <p:cNvSpPr>
            <a:spLocks noGrp="1"/>
          </p:cNvSpPr>
          <p:nvPr>
            <p:ph type="body" sz="half" idx="2"/>
          </p:nvPr>
        </p:nvSpPr>
        <p:spPr>
          <a:xfrm>
            <a:off x="781159" y="1678769"/>
            <a:ext cx="3427412" cy="4562702"/>
          </a:xfrm>
        </p:spPr>
        <p:txBody>
          <a:bodyPr>
            <a:normAutofit/>
          </a:bodyPr>
          <a:lstStyle/>
          <a:p>
            <a:pPr algn="just"/>
            <a:r>
              <a:rPr lang="es-US" dirty="0">
                <a:latin typeface="Tahoma" pitchFamily="34" charset="0"/>
                <a:ea typeface="Tahoma" pitchFamily="34" charset="0"/>
                <a:cs typeface="Tahoma" pitchFamily="34" charset="0"/>
              </a:rPr>
              <a:t>Efectivamente en el periodo 2012 en adelante hasta el año 2021, se han dictado  1089 sentencias en el área de patentes, de las cuales  </a:t>
            </a:r>
            <a:r>
              <a:rPr lang="es-US" b="1" dirty="0">
                <a:latin typeface="Tahoma" pitchFamily="34" charset="0"/>
                <a:ea typeface="Tahoma" pitchFamily="34" charset="0"/>
                <a:cs typeface="Tahoma" pitchFamily="34" charset="0"/>
              </a:rPr>
              <a:t>534</a:t>
            </a:r>
            <a:r>
              <a:rPr lang="es-US" dirty="0">
                <a:latin typeface="Tahoma" pitchFamily="34" charset="0"/>
                <a:ea typeface="Tahoma" pitchFamily="34" charset="0"/>
                <a:cs typeface="Tahoma" pitchFamily="34" charset="0"/>
              </a:rPr>
              <a:t> casos fueron con peritaje, lo que equivalente a un </a:t>
            </a:r>
            <a:r>
              <a:rPr lang="es-US" b="1" dirty="0">
                <a:latin typeface="Tahoma" pitchFamily="34" charset="0"/>
                <a:ea typeface="Tahoma" pitchFamily="34" charset="0"/>
                <a:cs typeface="Tahoma" pitchFamily="34" charset="0"/>
              </a:rPr>
              <a:t>49% </a:t>
            </a:r>
            <a:r>
              <a:rPr lang="es-US" dirty="0">
                <a:latin typeface="Tahoma" pitchFamily="34" charset="0"/>
                <a:ea typeface="Tahoma" pitchFamily="34" charset="0"/>
                <a:cs typeface="Tahoma" pitchFamily="34" charset="0"/>
              </a:rPr>
              <a:t>del total de causas falladas.</a:t>
            </a:r>
          </a:p>
          <a:p>
            <a:pPr algn="just"/>
            <a:r>
              <a:rPr lang="es-US" dirty="0">
                <a:latin typeface="Tahoma" pitchFamily="34" charset="0"/>
                <a:ea typeface="Tahoma" pitchFamily="34" charset="0"/>
                <a:cs typeface="Tahoma" pitchFamily="34" charset="0"/>
              </a:rPr>
              <a:t>Los </a:t>
            </a:r>
            <a:r>
              <a:rPr lang="es-US" b="1" dirty="0">
                <a:latin typeface="Tahoma" pitchFamily="34" charset="0"/>
                <a:ea typeface="Tahoma" pitchFamily="34" charset="0"/>
                <a:cs typeface="Tahoma" pitchFamily="34" charset="0"/>
              </a:rPr>
              <a:t>555</a:t>
            </a:r>
            <a:r>
              <a:rPr lang="es-US" dirty="0">
                <a:latin typeface="Tahoma" pitchFamily="34" charset="0"/>
                <a:ea typeface="Tahoma" pitchFamily="34" charset="0"/>
                <a:cs typeface="Tahoma" pitchFamily="34" charset="0"/>
              </a:rPr>
              <a:t> fallos de patentes sin peritaje equivale a un </a:t>
            </a:r>
            <a:r>
              <a:rPr lang="es-US" b="1" dirty="0">
                <a:latin typeface="Tahoma" pitchFamily="34" charset="0"/>
                <a:ea typeface="Tahoma" pitchFamily="34" charset="0"/>
                <a:cs typeface="Tahoma" pitchFamily="34" charset="0"/>
              </a:rPr>
              <a:t>51%.-</a:t>
            </a:r>
          </a:p>
          <a:p>
            <a:pPr marL="342900" indent="-342900" algn="just">
              <a:buFont typeface="Arial" panose="020B0604020202020204" pitchFamily="34" charset="0"/>
              <a:buChar char="•"/>
            </a:pPr>
            <a:r>
              <a:rPr lang="es-US" dirty="0">
                <a:latin typeface="Tahoma" pitchFamily="34" charset="0"/>
                <a:ea typeface="Tahoma" pitchFamily="34" charset="0"/>
                <a:cs typeface="Tahoma" pitchFamily="34" charset="0"/>
              </a:rPr>
              <a:t>Nulidad de lo obrado.</a:t>
            </a:r>
          </a:p>
          <a:p>
            <a:pPr marL="342900" indent="-342900" algn="just">
              <a:buFont typeface="Arial" panose="020B0604020202020204" pitchFamily="34" charset="0"/>
              <a:buChar char="•"/>
            </a:pPr>
            <a:r>
              <a:rPr lang="es-US" dirty="0">
                <a:latin typeface="Tahoma" pitchFamily="34" charset="0"/>
                <a:ea typeface="Tahoma" pitchFamily="34" charset="0"/>
                <a:cs typeface="Tahoma" pitchFamily="34" charset="0"/>
              </a:rPr>
              <a:t>Materias procesales.</a:t>
            </a:r>
          </a:p>
          <a:p>
            <a:pPr marL="342900" indent="-342900" algn="just">
              <a:buFont typeface="Arial" panose="020B0604020202020204" pitchFamily="34" charset="0"/>
              <a:buChar char="•"/>
            </a:pPr>
            <a:r>
              <a:rPr lang="es-US" dirty="0">
                <a:latin typeface="Tahoma" pitchFamily="34" charset="0"/>
                <a:ea typeface="Tahoma" pitchFamily="34" charset="0"/>
                <a:cs typeface="Tahoma" pitchFamily="34" charset="0"/>
              </a:rPr>
              <a:t>Causas con peritajes no pagados</a:t>
            </a:r>
          </a:p>
          <a:p>
            <a:pPr algn="just"/>
            <a:endParaRPr lang="es-US" sz="2400" dirty="0">
              <a:latin typeface="Tahoma" pitchFamily="34" charset="0"/>
              <a:ea typeface="Tahoma" pitchFamily="34" charset="0"/>
              <a:cs typeface="Tahoma" pitchFamily="34" charset="0"/>
            </a:endParaRPr>
          </a:p>
          <a:p>
            <a:pPr algn="just"/>
            <a:endParaRPr lang="es-US" sz="2800" b="1" dirty="0">
              <a:latin typeface="Tahoma" pitchFamily="34" charset="0"/>
              <a:ea typeface="Tahoma" pitchFamily="34" charset="0"/>
              <a:cs typeface="Tahoma" pitchFamily="34" charset="0"/>
            </a:endParaRPr>
          </a:p>
          <a:p>
            <a:pPr algn="just"/>
            <a:endParaRPr lang="es-US" sz="2800" b="1" dirty="0">
              <a:latin typeface="Tahoma" pitchFamily="34" charset="0"/>
              <a:ea typeface="Tahoma" pitchFamily="34" charset="0"/>
              <a:cs typeface="Tahoma" pitchFamily="34" charset="0"/>
            </a:endParaRPr>
          </a:p>
          <a:p>
            <a:endParaRPr lang="es-US" sz="2800" dirty="0">
              <a:latin typeface="Tahoma" pitchFamily="34" charset="0"/>
              <a:ea typeface="Tahoma" pitchFamily="34" charset="0"/>
              <a:cs typeface="Tahoma" pitchFamily="34" charset="0"/>
            </a:endParaRPr>
          </a:p>
          <a:p>
            <a:endParaRPr lang="es-US" sz="2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827362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2540</TotalTime>
  <Words>726</Words>
  <Application>Microsoft Office PowerPoint</Application>
  <PresentationFormat>Panorámica</PresentationFormat>
  <Paragraphs>95</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Tahoma</vt:lpstr>
      <vt:lpstr>Tema de Office</vt:lpstr>
      <vt:lpstr>        PERITAJES TDPI</vt:lpstr>
      <vt:lpstr> CONMEMORACIÓN 10 AÑOS PERITAJES TDPI</vt:lpstr>
      <vt:lpstr>Presentación de PowerPoint</vt:lpstr>
      <vt:lpstr>    </vt:lpstr>
      <vt:lpstr>     En que se tradujo esta disposición legal.</vt:lpstr>
      <vt:lpstr>          Experiencia de 10 años</vt:lpstr>
      <vt:lpstr>FALLOS PATENTES TDPI</vt:lpstr>
      <vt:lpstr>          Patentes TDPI. Cuadro comparativo Ingresos - fallos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Armando Pena Labra</dc:creator>
  <cp:lastModifiedBy>Marta Araya Fernandez</cp:lastModifiedBy>
  <cp:revision>58</cp:revision>
  <dcterms:created xsi:type="dcterms:W3CDTF">2022-04-20T13:16:30Z</dcterms:created>
  <dcterms:modified xsi:type="dcterms:W3CDTF">2022-05-26T18:04:15Z</dcterms:modified>
</cp:coreProperties>
</file>